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621" r:id="rId2"/>
    <p:sldId id="256" r:id="rId3"/>
    <p:sldId id="543" r:id="rId4"/>
    <p:sldId id="559" r:id="rId5"/>
    <p:sldId id="594" r:id="rId6"/>
    <p:sldId id="592" r:id="rId7"/>
    <p:sldId id="593" r:id="rId8"/>
    <p:sldId id="563" r:id="rId9"/>
    <p:sldId id="614" r:id="rId10"/>
    <p:sldId id="565" r:id="rId11"/>
    <p:sldId id="584" r:id="rId12"/>
    <p:sldId id="569" r:id="rId13"/>
    <p:sldId id="570" r:id="rId14"/>
    <p:sldId id="571" r:id="rId15"/>
    <p:sldId id="578" r:id="rId16"/>
    <p:sldId id="580" r:id="rId17"/>
    <p:sldId id="581" r:id="rId18"/>
    <p:sldId id="583" r:id="rId19"/>
    <p:sldId id="587" r:id="rId20"/>
    <p:sldId id="589" r:id="rId21"/>
    <p:sldId id="590" r:id="rId22"/>
    <p:sldId id="551" r:id="rId23"/>
    <p:sldId id="603" r:id="rId24"/>
    <p:sldId id="604" r:id="rId25"/>
    <p:sldId id="605" r:id="rId26"/>
    <p:sldId id="602" r:id="rId27"/>
    <p:sldId id="608" r:id="rId28"/>
    <p:sldId id="620" r:id="rId29"/>
    <p:sldId id="615" r:id="rId30"/>
    <p:sldId id="607" r:id="rId31"/>
    <p:sldId id="618" r:id="rId32"/>
    <p:sldId id="619" r:id="rId33"/>
    <p:sldId id="617" r:id="rId34"/>
    <p:sldId id="611" r:id="rId35"/>
    <p:sldId id="612" r:id="rId36"/>
    <p:sldId id="613" r:id="rId37"/>
    <p:sldId id="597" r:id="rId38"/>
    <p:sldId id="598" r:id="rId39"/>
    <p:sldId id="616" r:id="rId40"/>
    <p:sldId id="554" r:id="rId41"/>
    <p:sldId id="555" r:id="rId42"/>
    <p:sldId id="478" r:id="rId43"/>
    <p:sldId id="479" r:id="rId44"/>
    <p:sldId id="517" r:id="rId45"/>
    <p:sldId id="480" r:id="rId46"/>
    <p:sldId id="481" r:id="rId47"/>
    <p:sldId id="585" r:id="rId48"/>
  </p:sldIdLst>
  <p:sldSz cx="9144000" cy="5143500" type="screen16x9"/>
  <p:notesSz cx="6858000" cy="9144000"/>
  <p:embeddedFontLs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Nunito Light" pitchFamily="2" charset="0"/>
      <p:regular r:id="rId54"/>
      <p:bold r:id="rId55"/>
      <p:italic r:id="rId56"/>
      <p:boldItalic r:id="rId57"/>
    </p:embeddedFont>
    <p:embeddedFont>
      <p:font typeface="Rockwell" panose="02060603020205020403" pitchFamily="18" charset="0"/>
      <p:regular r:id="rId58"/>
      <p:bold r:id="rId59"/>
      <p:italic r:id="rId60"/>
      <p:boldItalic r:id="rId61"/>
    </p:embeddedFont>
    <p:embeddedFont>
      <p:font typeface="Trebuchet MS" panose="020B0603020202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343"/>
    <a:srgbClr val="F9A8C9"/>
    <a:srgbClr val="000000"/>
    <a:srgbClr val="1C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875" autoAdjust="0"/>
  </p:normalViewPr>
  <p:slideViewPr>
    <p:cSldViewPr snapToGrid="0">
      <p:cViewPr varScale="1">
        <p:scale>
          <a:sx n="100" d="100"/>
          <a:sy n="100" d="100"/>
        </p:scale>
        <p:origin x="9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image" Target="../media/image45.jpg"/><Relationship Id="rId6" Type="http://schemas.openxmlformats.org/officeDocument/2006/relationships/image" Target="../media/image44.jpg"/><Relationship Id="rId5" Type="http://schemas.openxmlformats.org/officeDocument/2006/relationships/image" Target="../media/image47.jpg"/><Relationship Id="rId4" Type="http://schemas.openxmlformats.org/officeDocument/2006/relationships/image" Target="../media/image42.jp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image" Target="../media/image45.jpg"/><Relationship Id="rId6" Type="http://schemas.openxmlformats.org/officeDocument/2006/relationships/image" Target="../media/image44.jpg"/><Relationship Id="rId5" Type="http://schemas.openxmlformats.org/officeDocument/2006/relationships/image" Target="../media/image47.jpg"/><Relationship Id="rId4" Type="http://schemas.openxmlformats.org/officeDocument/2006/relationships/image" Target="../media/image42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image" Target="../media/image45.jpg"/><Relationship Id="rId6" Type="http://schemas.openxmlformats.org/officeDocument/2006/relationships/image" Target="../media/image44.jpg"/><Relationship Id="rId5" Type="http://schemas.openxmlformats.org/officeDocument/2006/relationships/image" Target="../media/image47.jpg"/><Relationship Id="rId4" Type="http://schemas.openxmlformats.org/officeDocument/2006/relationships/image" Target="../media/image42.jp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image" Target="../media/image45.jpg"/><Relationship Id="rId6" Type="http://schemas.openxmlformats.org/officeDocument/2006/relationships/image" Target="../media/image44.jpg"/><Relationship Id="rId5" Type="http://schemas.openxmlformats.org/officeDocument/2006/relationships/image" Target="../media/image47.jpg"/><Relationship Id="rId4" Type="http://schemas.openxmlformats.org/officeDocument/2006/relationships/image" Target="../media/image4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BF1C0-48FE-41AB-9755-A55B17E73A39}" type="doc">
      <dgm:prSet loTypeId="urn:microsoft.com/office/officeart/2005/8/layout/pList1" loCatId="list" qsTypeId="urn:microsoft.com/office/officeart/2005/8/quickstyle/3d1" qsCatId="3D" csTypeId="urn:microsoft.com/office/officeart/2005/8/colors/accent1_2" csCatId="accent1" phldr="1"/>
      <dgm:spPr/>
    </dgm:pt>
    <dgm:pt modelId="{1F33A501-CF14-4E26-A48C-716109BBA13F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140</a:t>
          </a:r>
        </a:p>
      </dgm:t>
    </dgm:pt>
    <dgm:pt modelId="{2B657027-227E-4D21-AD22-7CB5364980BD}" type="parTrans" cxnId="{7C949AC2-A22A-4FE0-A455-6AA7D5F9D1C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6AB25B-D958-4C4B-9810-53CCEB476D6E}" type="sibTrans" cxnId="{7C949AC2-A22A-4FE0-A455-6AA7D5F9D1CC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BB5AA8-382B-416F-908D-EAC24A48BC44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700</a:t>
          </a:r>
        </a:p>
      </dgm:t>
    </dgm:pt>
    <dgm:pt modelId="{6C81F0AD-70B4-4664-AAF7-481251BDB01B}" type="parTrans" cxnId="{71E3F804-133F-4F70-9EFB-2C2BA0F077A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716C60-DDAF-4922-8A99-270523F3CDFE}" type="sibTrans" cxnId="{71E3F804-133F-4F70-9EFB-2C2BA0F077A4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E0BB01-01B5-4D7C-A216-D9512D33B700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</a:t>
          </a:r>
        </a:p>
      </dgm:t>
    </dgm:pt>
    <dgm:pt modelId="{D50D1DA4-2714-4F0D-A67F-A0749814CFDD}" type="parTrans" cxnId="{F86A0E61-7FF6-433C-AB4A-796A1F9F9B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D2B860-B221-4B79-8DF5-D1CDF7BC69D8}" type="sibTrans" cxnId="{F86A0E61-7FF6-433C-AB4A-796A1F9F9B86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3B65E2-E92B-4995-A6C4-3BFA0EABC0AE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120</a:t>
          </a:r>
        </a:p>
      </dgm:t>
    </dgm:pt>
    <dgm:pt modelId="{18B8EA84-237C-41C5-B854-D1A10A2F95C7}" type="parTrans" cxnId="{1C113A8B-5DA8-48EC-868E-6946EBECAC3A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CCE8FA-40A1-4E2C-812B-6D46787A6A5D}" type="sibTrans" cxnId="{1C113A8B-5DA8-48EC-868E-6946EBECAC3A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48E0B7-A83D-4272-A74A-191BA23893BA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400</a:t>
          </a:r>
        </a:p>
      </dgm:t>
    </dgm:pt>
    <dgm:pt modelId="{3E0EADED-A783-449A-B43F-75792F616946}" type="parTrans" cxnId="{CCAC2C4E-4300-47C5-BA48-9A0951071F59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2AA4F6-9ABE-46E7-A8F4-3A87BA0BAADF}" type="sibTrans" cxnId="{CCAC2C4E-4300-47C5-BA48-9A0951071F59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7902C4-8860-4B79-B414-6098DB450A45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100</a:t>
          </a:r>
        </a:p>
      </dgm:t>
    </dgm:pt>
    <dgm:pt modelId="{2716FAB5-2C6E-4FE7-B19A-4CF3DB2A2FC5}" type="parTrans" cxnId="{58655136-EB86-4F8E-BA75-519907F7CA5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ABCA6B-223D-4C7C-AAF9-24F50E0A65C4}" type="sibTrans" cxnId="{58655136-EB86-4F8E-BA75-519907F7CA5C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3F1FF6-5BDE-4988-A18E-350E94745AC8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10-30/v</a:t>
          </a:r>
        </a:p>
      </dgm:t>
    </dgm:pt>
    <dgm:pt modelId="{4EE68C68-A76E-4743-8567-08E69C054681}" type="parTrans" cxnId="{35DA0F51-5BE6-43C8-8193-E599D79B6C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F18A3F-2651-49DB-BF6B-B9917BE9D273}" type="sibTrans" cxnId="{35DA0F51-5BE6-43C8-8193-E599D79B6C86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8AB065-69D5-45BA-8B64-7CE58BF2AF16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300</a:t>
          </a:r>
        </a:p>
      </dgm:t>
    </dgm:pt>
    <dgm:pt modelId="{ECF1C293-5FF5-4290-8FA1-2F1A9CBF841C}" type="par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C6D44-3CA8-4A21-9D42-AFFBECEEA21D}" type="sib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87E5C0-509F-4324-98F0-9FC0342D0367}" type="pres">
      <dgm:prSet presAssocID="{92FBF1C0-48FE-41AB-9755-A55B17E73A39}" presName="Name0" presStyleCnt="0">
        <dgm:presLayoutVars>
          <dgm:dir/>
          <dgm:resizeHandles val="exact"/>
        </dgm:presLayoutVars>
      </dgm:prSet>
      <dgm:spPr/>
    </dgm:pt>
    <dgm:pt modelId="{791CFFF2-ED11-4EE3-979B-CC21A122EF74}" type="pres">
      <dgm:prSet presAssocID="{1F33A501-CF14-4E26-A48C-716109BBA13F}" presName="compNode" presStyleCnt="0"/>
      <dgm:spPr/>
    </dgm:pt>
    <dgm:pt modelId="{F817651D-C1A2-41D2-8FA6-DBB1FE635001}" type="pres">
      <dgm:prSet presAssocID="{1F33A501-CF14-4E26-A48C-716109BBA13F}" presName="pictRect" presStyleLbl="node1" presStyleIdx="0" presStyleCnt="8" custScaleY="142208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F550EF4-E8E3-4D57-BE81-A1DEFE9C2C59}" type="pres">
      <dgm:prSet presAssocID="{1F33A501-CF14-4E26-A48C-716109BBA13F}" presName="textRect" presStyleLbl="revTx" presStyleIdx="0" presStyleCnt="8" custScaleX="100001" custScaleY="100001">
        <dgm:presLayoutVars>
          <dgm:bulletEnabled val="1"/>
        </dgm:presLayoutVars>
      </dgm:prSet>
      <dgm:spPr/>
    </dgm:pt>
    <dgm:pt modelId="{83E9682B-58CB-422C-91EA-68F0FD35431E}" type="pres">
      <dgm:prSet presAssocID="{E46AB25B-D958-4C4B-9810-53CCEB476D6E}" presName="sibTrans" presStyleLbl="sibTrans2D1" presStyleIdx="0" presStyleCnt="0"/>
      <dgm:spPr/>
    </dgm:pt>
    <dgm:pt modelId="{CDFDB9B2-4497-4862-B3C7-522CACC25F28}" type="pres">
      <dgm:prSet presAssocID="{9C3B65E2-E92B-4995-A6C4-3BFA0EABC0AE}" presName="compNode" presStyleCnt="0"/>
      <dgm:spPr/>
    </dgm:pt>
    <dgm:pt modelId="{80660C74-7527-4AFB-AE8F-F37BB4CC1B58}" type="pres">
      <dgm:prSet presAssocID="{9C3B65E2-E92B-4995-A6C4-3BFA0EABC0AE}" presName="pictRect" presStyleLbl="node1" presStyleIdx="1" presStyleCnt="8" custScaleY="14220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36D173A0-4423-4B42-A956-9AD51F8D440F}" type="pres">
      <dgm:prSet presAssocID="{9C3B65E2-E92B-4995-A6C4-3BFA0EABC0AE}" presName="textRect" presStyleLbl="revTx" presStyleIdx="1" presStyleCnt="8">
        <dgm:presLayoutVars>
          <dgm:bulletEnabled val="1"/>
        </dgm:presLayoutVars>
      </dgm:prSet>
      <dgm:spPr/>
    </dgm:pt>
    <dgm:pt modelId="{14054710-6C8E-404E-8832-0D4C35EDFAA1}" type="pres">
      <dgm:prSet presAssocID="{51CCE8FA-40A1-4E2C-812B-6D46787A6A5D}" presName="sibTrans" presStyleLbl="sibTrans2D1" presStyleIdx="0" presStyleCnt="0"/>
      <dgm:spPr/>
    </dgm:pt>
    <dgm:pt modelId="{6F77E4CC-2672-448C-B6D6-28F48C22AA2C}" type="pres">
      <dgm:prSet presAssocID="{607902C4-8860-4B79-B414-6098DB450A45}" presName="compNode" presStyleCnt="0"/>
      <dgm:spPr/>
    </dgm:pt>
    <dgm:pt modelId="{56743C27-B88E-4740-949B-26C23F5EFB82}" type="pres">
      <dgm:prSet presAssocID="{607902C4-8860-4B79-B414-6098DB450A45}" presName="pictRect" presStyleLbl="node1" presStyleIdx="2" presStyleCnt="8" custScaleY="1422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D7EF618-B63B-4013-8543-AAFC9C738A7E}" type="pres">
      <dgm:prSet presAssocID="{607902C4-8860-4B79-B414-6098DB450A45}" presName="textRect" presStyleLbl="revTx" presStyleIdx="2" presStyleCnt="8">
        <dgm:presLayoutVars>
          <dgm:bulletEnabled val="1"/>
        </dgm:presLayoutVars>
      </dgm:prSet>
      <dgm:spPr/>
    </dgm:pt>
    <dgm:pt modelId="{6E2D1A54-A37D-48FB-945D-A1C06EE7FE6B}" type="pres">
      <dgm:prSet presAssocID="{7BABCA6B-223D-4C7C-AAF9-24F50E0A65C4}" presName="sibTrans" presStyleLbl="sibTrans2D1" presStyleIdx="0" presStyleCnt="0"/>
      <dgm:spPr/>
    </dgm:pt>
    <dgm:pt modelId="{8C118EEA-EB9E-483E-8981-7EDF97753BF6}" type="pres">
      <dgm:prSet presAssocID="{AEE0BB01-01B5-4D7C-A216-D9512D33B700}" presName="compNode" presStyleCnt="0"/>
      <dgm:spPr/>
    </dgm:pt>
    <dgm:pt modelId="{0324A9E1-36F5-4E03-8ACC-10908A988399}" type="pres">
      <dgm:prSet presAssocID="{AEE0BB01-01B5-4D7C-A216-D9512D33B700}" presName="pictRect" presStyleLbl="node1" presStyleIdx="3" presStyleCnt="8" custScaleY="14220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CBD6003A-61DC-4EA4-AB90-12B3FC932D7C}" type="pres">
      <dgm:prSet presAssocID="{AEE0BB01-01B5-4D7C-A216-D9512D33B700}" presName="textRect" presStyleLbl="revTx" presStyleIdx="3" presStyleCnt="8">
        <dgm:presLayoutVars>
          <dgm:bulletEnabled val="1"/>
        </dgm:presLayoutVars>
      </dgm:prSet>
      <dgm:spPr/>
    </dgm:pt>
    <dgm:pt modelId="{83B97F07-F034-4450-B77F-1EAF5ADF480C}" type="pres">
      <dgm:prSet presAssocID="{9BD2B860-B221-4B79-8DF5-D1CDF7BC69D8}" presName="sibTrans" presStyleLbl="sibTrans2D1" presStyleIdx="0" presStyleCnt="0"/>
      <dgm:spPr/>
    </dgm:pt>
    <dgm:pt modelId="{EFBF7FB5-8924-4BF4-8550-C0CDA2ECF938}" type="pres">
      <dgm:prSet presAssocID="{19BB5AA8-382B-416F-908D-EAC24A48BC44}" presName="compNode" presStyleCnt="0"/>
      <dgm:spPr/>
    </dgm:pt>
    <dgm:pt modelId="{F029A3ED-4FAB-456C-B8BB-20535D420717}" type="pres">
      <dgm:prSet presAssocID="{19BB5AA8-382B-416F-908D-EAC24A48BC44}" presName="pictRect" presStyleLbl="node1" presStyleIdx="4" presStyleCnt="8" custScaleY="142208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B5E85E54-AF1D-4942-A0BB-88C4D7EAC5B1}" type="pres">
      <dgm:prSet presAssocID="{19BB5AA8-382B-416F-908D-EAC24A48BC44}" presName="textRect" presStyleLbl="revTx" presStyleIdx="4" presStyleCnt="8">
        <dgm:presLayoutVars>
          <dgm:bulletEnabled val="1"/>
        </dgm:presLayoutVars>
      </dgm:prSet>
      <dgm:spPr/>
    </dgm:pt>
    <dgm:pt modelId="{8F4B97FB-A8D2-4B06-8866-4B338CDF331D}" type="pres">
      <dgm:prSet presAssocID="{DA716C60-DDAF-4922-8A99-270523F3CDFE}" presName="sibTrans" presStyleLbl="sibTrans2D1" presStyleIdx="0" presStyleCnt="0"/>
      <dgm:spPr/>
    </dgm:pt>
    <dgm:pt modelId="{5AC286CF-F202-4230-A571-553BECB25846}" type="pres">
      <dgm:prSet presAssocID="{AD3F1FF6-5BDE-4988-A18E-350E94745AC8}" presName="compNode" presStyleCnt="0"/>
      <dgm:spPr/>
    </dgm:pt>
    <dgm:pt modelId="{387F06AE-254E-4C54-80D3-7685DE4EDBE3}" type="pres">
      <dgm:prSet presAssocID="{AD3F1FF6-5BDE-4988-A18E-350E94745AC8}" presName="pictRect" presStyleLbl="node1" presStyleIdx="5" presStyleCnt="8" custScaleY="14220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6E17166-84A0-456F-8A76-BE468D34674E}" type="pres">
      <dgm:prSet presAssocID="{AD3F1FF6-5BDE-4988-A18E-350E94745AC8}" presName="textRect" presStyleLbl="revTx" presStyleIdx="5" presStyleCnt="8">
        <dgm:presLayoutVars>
          <dgm:bulletEnabled val="1"/>
        </dgm:presLayoutVars>
      </dgm:prSet>
      <dgm:spPr/>
    </dgm:pt>
    <dgm:pt modelId="{8899E87A-CE51-42FD-B4CD-2A31D276934C}" type="pres">
      <dgm:prSet presAssocID="{FFF18A3F-2651-49DB-BF6B-B9917BE9D273}" presName="sibTrans" presStyleLbl="sibTrans2D1" presStyleIdx="0" presStyleCnt="0"/>
      <dgm:spPr/>
    </dgm:pt>
    <dgm:pt modelId="{E1F2E820-BC9E-4097-B9ED-5FB01334ED1C}" type="pres">
      <dgm:prSet presAssocID="{7448E0B7-A83D-4272-A74A-191BA23893BA}" presName="compNode" presStyleCnt="0"/>
      <dgm:spPr/>
    </dgm:pt>
    <dgm:pt modelId="{391927F8-F8DB-421E-B8B2-26B086DD4746}" type="pres">
      <dgm:prSet presAssocID="{7448E0B7-A83D-4272-A74A-191BA23893BA}" presName="pictRect" presStyleLbl="node1" presStyleIdx="6" presStyleCnt="8" custScaleY="14220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530B588C-EDF1-421F-9F9D-91E650EE4B96}" type="pres">
      <dgm:prSet presAssocID="{7448E0B7-A83D-4272-A74A-191BA23893BA}" presName="textRect" presStyleLbl="revTx" presStyleIdx="6" presStyleCnt="8">
        <dgm:presLayoutVars>
          <dgm:bulletEnabled val="1"/>
        </dgm:presLayoutVars>
      </dgm:prSet>
      <dgm:spPr/>
    </dgm:pt>
    <dgm:pt modelId="{893DE199-A2F3-4885-A14D-A30B58285659}" type="pres">
      <dgm:prSet presAssocID="{C12AA4F6-9ABE-46E7-A8F4-3A87BA0BAADF}" presName="sibTrans" presStyleLbl="sibTrans2D1" presStyleIdx="0" presStyleCnt="0"/>
      <dgm:spPr/>
    </dgm:pt>
    <dgm:pt modelId="{6A26A8D7-F3A2-41B5-ABF7-8AB74CE9097B}" type="pres">
      <dgm:prSet presAssocID="{A98AB065-69D5-45BA-8B64-7CE58BF2AF16}" presName="compNode" presStyleCnt="0"/>
      <dgm:spPr/>
    </dgm:pt>
    <dgm:pt modelId="{9B637C13-048C-4A9F-B35F-494B71681024}" type="pres">
      <dgm:prSet presAssocID="{A98AB065-69D5-45BA-8B64-7CE58BF2AF16}" presName="pictRect" presStyleLbl="node1" presStyleIdx="7" presStyleCnt="8" custScaleY="14220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071FD14-1D4D-4167-A782-5BFB022C0FD5}" type="pres">
      <dgm:prSet presAssocID="{A98AB065-69D5-45BA-8B64-7CE58BF2AF16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71E3F804-133F-4F70-9EFB-2C2BA0F077A4}" srcId="{92FBF1C0-48FE-41AB-9755-A55B17E73A39}" destId="{19BB5AA8-382B-416F-908D-EAC24A48BC44}" srcOrd="4" destOrd="0" parTransId="{6C81F0AD-70B4-4664-AAF7-481251BDB01B}" sibTransId="{DA716C60-DDAF-4922-8A99-270523F3CDFE}"/>
    <dgm:cxn modelId="{35307B1B-19E8-4314-B558-81C474D0D0E9}" type="presOf" srcId="{A98AB065-69D5-45BA-8B64-7CE58BF2AF16}" destId="{8071FD14-1D4D-4167-A782-5BFB022C0FD5}" srcOrd="0" destOrd="0" presId="urn:microsoft.com/office/officeart/2005/8/layout/pList1"/>
    <dgm:cxn modelId="{0B766236-B382-4B8D-A020-D80E50A2CD93}" type="presOf" srcId="{DA716C60-DDAF-4922-8A99-270523F3CDFE}" destId="{8F4B97FB-A8D2-4B06-8866-4B338CDF331D}" srcOrd="0" destOrd="0" presId="urn:microsoft.com/office/officeart/2005/8/layout/pList1"/>
    <dgm:cxn modelId="{58655136-EB86-4F8E-BA75-519907F7CA5C}" srcId="{92FBF1C0-48FE-41AB-9755-A55B17E73A39}" destId="{607902C4-8860-4B79-B414-6098DB450A45}" srcOrd="2" destOrd="0" parTransId="{2716FAB5-2C6E-4FE7-B19A-4CF3DB2A2FC5}" sibTransId="{7BABCA6B-223D-4C7C-AAF9-24F50E0A65C4}"/>
    <dgm:cxn modelId="{5C8F095D-312B-48A0-A0BC-922881CDC0A2}" type="presOf" srcId="{1F33A501-CF14-4E26-A48C-716109BBA13F}" destId="{6F550EF4-E8E3-4D57-BE81-A1DEFE9C2C59}" srcOrd="0" destOrd="0" presId="urn:microsoft.com/office/officeart/2005/8/layout/pList1"/>
    <dgm:cxn modelId="{F86A0E61-7FF6-433C-AB4A-796A1F9F9B86}" srcId="{92FBF1C0-48FE-41AB-9755-A55B17E73A39}" destId="{AEE0BB01-01B5-4D7C-A216-D9512D33B700}" srcOrd="3" destOrd="0" parTransId="{D50D1DA4-2714-4F0D-A67F-A0749814CFDD}" sibTransId="{9BD2B860-B221-4B79-8DF5-D1CDF7BC69D8}"/>
    <dgm:cxn modelId="{CEFF8A41-49DC-4BC2-AF9D-4F316DB05174}" srcId="{92FBF1C0-48FE-41AB-9755-A55B17E73A39}" destId="{A98AB065-69D5-45BA-8B64-7CE58BF2AF16}" srcOrd="7" destOrd="0" parTransId="{ECF1C293-5FF5-4290-8FA1-2F1A9CBF841C}" sibTransId="{B11C6D44-3CA8-4A21-9D42-AFFBECEEA21D}"/>
    <dgm:cxn modelId="{B94BD445-CF99-4F6C-BBF1-35E3D07EA73B}" type="presOf" srcId="{E46AB25B-D958-4C4B-9810-53CCEB476D6E}" destId="{83E9682B-58CB-422C-91EA-68F0FD35431E}" srcOrd="0" destOrd="0" presId="urn:microsoft.com/office/officeart/2005/8/layout/pList1"/>
    <dgm:cxn modelId="{CCAC2C4E-4300-47C5-BA48-9A0951071F59}" srcId="{92FBF1C0-48FE-41AB-9755-A55B17E73A39}" destId="{7448E0B7-A83D-4272-A74A-191BA23893BA}" srcOrd="6" destOrd="0" parTransId="{3E0EADED-A783-449A-B43F-75792F616946}" sibTransId="{C12AA4F6-9ABE-46E7-A8F4-3A87BA0BAADF}"/>
    <dgm:cxn modelId="{35DA0F51-5BE6-43C8-8193-E599D79B6C86}" srcId="{92FBF1C0-48FE-41AB-9755-A55B17E73A39}" destId="{AD3F1FF6-5BDE-4988-A18E-350E94745AC8}" srcOrd="5" destOrd="0" parTransId="{4EE68C68-A76E-4743-8567-08E69C054681}" sibTransId="{FFF18A3F-2651-49DB-BF6B-B9917BE9D273}"/>
    <dgm:cxn modelId="{9B01ED80-3C8C-4EB1-9BD3-505B2DF6B70D}" type="presOf" srcId="{7BABCA6B-223D-4C7C-AAF9-24F50E0A65C4}" destId="{6E2D1A54-A37D-48FB-945D-A1C06EE7FE6B}" srcOrd="0" destOrd="0" presId="urn:microsoft.com/office/officeart/2005/8/layout/pList1"/>
    <dgm:cxn modelId="{268E6183-ABB6-426A-A7D1-2BA2A41E3F2C}" type="presOf" srcId="{9C3B65E2-E92B-4995-A6C4-3BFA0EABC0AE}" destId="{36D173A0-4423-4B42-A956-9AD51F8D440F}" srcOrd="0" destOrd="0" presId="urn:microsoft.com/office/officeart/2005/8/layout/pList1"/>
    <dgm:cxn modelId="{1C113A8B-5DA8-48EC-868E-6946EBECAC3A}" srcId="{92FBF1C0-48FE-41AB-9755-A55B17E73A39}" destId="{9C3B65E2-E92B-4995-A6C4-3BFA0EABC0AE}" srcOrd="1" destOrd="0" parTransId="{18B8EA84-237C-41C5-B854-D1A10A2F95C7}" sibTransId="{51CCE8FA-40A1-4E2C-812B-6D46787A6A5D}"/>
    <dgm:cxn modelId="{92D5078E-28A2-4B71-BF6C-86A827715A27}" type="presOf" srcId="{19BB5AA8-382B-416F-908D-EAC24A48BC44}" destId="{B5E85E54-AF1D-4942-A0BB-88C4D7EAC5B1}" srcOrd="0" destOrd="0" presId="urn:microsoft.com/office/officeart/2005/8/layout/pList1"/>
    <dgm:cxn modelId="{9106E595-78A1-4D01-B3FC-6D9CD09ED8DC}" type="presOf" srcId="{607902C4-8860-4B79-B414-6098DB450A45}" destId="{6D7EF618-B63B-4013-8543-AAFC9C738A7E}" srcOrd="0" destOrd="0" presId="urn:microsoft.com/office/officeart/2005/8/layout/pList1"/>
    <dgm:cxn modelId="{FB5364B5-D82A-41D7-9A52-C48C4246B25A}" type="presOf" srcId="{C12AA4F6-9ABE-46E7-A8F4-3A87BA0BAADF}" destId="{893DE199-A2F3-4885-A14D-A30B58285659}" srcOrd="0" destOrd="0" presId="urn:microsoft.com/office/officeart/2005/8/layout/pList1"/>
    <dgm:cxn modelId="{7C949AC2-A22A-4FE0-A455-6AA7D5F9D1CC}" srcId="{92FBF1C0-48FE-41AB-9755-A55B17E73A39}" destId="{1F33A501-CF14-4E26-A48C-716109BBA13F}" srcOrd="0" destOrd="0" parTransId="{2B657027-227E-4D21-AD22-7CB5364980BD}" sibTransId="{E46AB25B-D958-4C4B-9810-53CCEB476D6E}"/>
    <dgm:cxn modelId="{6B4D10D1-14AC-4B52-B0C3-9F665F190677}" type="presOf" srcId="{9BD2B860-B221-4B79-8DF5-D1CDF7BC69D8}" destId="{83B97F07-F034-4450-B77F-1EAF5ADF480C}" srcOrd="0" destOrd="0" presId="urn:microsoft.com/office/officeart/2005/8/layout/pList1"/>
    <dgm:cxn modelId="{F3853DD8-FC40-478B-88F2-D0DB492330A3}" type="presOf" srcId="{FFF18A3F-2651-49DB-BF6B-B9917BE9D273}" destId="{8899E87A-CE51-42FD-B4CD-2A31D276934C}" srcOrd="0" destOrd="0" presId="urn:microsoft.com/office/officeart/2005/8/layout/pList1"/>
    <dgm:cxn modelId="{D5875FDC-3500-4771-8470-CAE3046979B3}" type="presOf" srcId="{AD3F1FF6-5BDE-4988-A18E-350E94745AC8}" destId="{86E17166-84A0-456F-8A76-BE468D34674E}" srcOrd="0" destOrd="0" presId="urn:microsoft.com/office/officeart/2005/8/layout/pList1"/>
    <dgm:cxn modelId="{3E7B7DDE-EA35-4917-9E82-A84BD927BBFC}" type="presOf" srcId="{7448E0B7-A83D-4272-A74A-191BA23893BA}" destId="{530B588C-EDF1-421F-9F9D-91E650EE4B96}" srcOrd="0" destOrd="0" presId="urn:microsoft.com/office/officeart/2005/8/layout/pList1"/>
    <dgm:cxn modelId="{CA861DDF-B33C-4F85-AEFF-A991FC260BE1}" type="presOf" srcId="{92FBF1C0-48FE-41AB-9755-A55B17E73A39}" destId="{1587E5C0-509F-4324-98F0-9FC0342D0367}" srcOrd="0" destOrd="0" presId="urn:microsoft.com/office/officeart/2005/8/layout/pList1"/>
    <dgm:cxn modelId="{C3F119E1-C840-4BB0-BA72-AB250E2F915A}" type="presOf" srcId="{AEE0BB01-01B5-4D7C-A216-D9512D33B700}" destId="{CBD6003A-61DC-4EA4-AB90-12B3FC932D7C}" srcOrd="0" destOrd="0" presId="urn:microsoft.com/office/officeart/2005/8/layout/pList1"/>
    <dgm:cxn modelId="{66CCD2FB-56DF-4AB4-9886-ED9BF6A6695D}" type="presOf" srcId="{51CCE8FA-40A1-4E2C-812B-6D46787A6A5D}" destId="{14054710-6C8E-404E-8832-0D4C35EDFAA1}" srcOrd="0" destOrd="0" presId="urn:microsoft.com/office/officeart/2005/8/layout/pList1"/>
    <dgm:cxn modelId="{92AD5D6F-4387-48DB-AE0C-9B180567F364}" type="presParOf" srcId="{1587E5C0-509F-4324-98F0-9FC0342D0367}" destId="{791CFFF2-ED11-4EE3-979B-CC21A122EF74}" srcOrd="0" destOrd="0" presId="urn:microsoft.com/office/officeart/2005/8/layout/pList1"/>
    <dgm:cxn modelId="{8D208546-CB53-4155-8DF8-AABDCEACD1A3}" type="presParOf" srcId="{791CFFF2-ED11-4EE3-979B-CC21A122EF74}" destId="{F817651D-C1A2-41D2-8FA6-DBB1FE635001}" srcOrd="0" destOrd="0" presId="urn:microsoft.com/office/officeart/2005/8/layout/pList1"/>
    <dgm:cxn modelId="{DDD7DE7E-91AC-45B8-B31C-3BA995AFEE9E}" type="presParOf" srcId="{791CFFF2-ED11-4EE3-979B-CC21A122EF74}" destId="{6F550EF4-E8E3-4D57-BE81-A1DEFE9C2C59}" srcOrd="1" destOrd="0" presId="urn:microsoft.com/office/officeart/2005/8/layout/pList1"/>
    <dgm:cxn modelId="{58F7A667-BDAA-44B7-B2E3-C4C10BB4C62B}" type="presParOf" srcId="{1587E5C0-509F-4324-98F0-9FC0342D0367}" destId="{83E9682B-58CB-422C-91EA-68F0FD35431E}" srcOrd="1" destOrd="0" presId="urn:microsoft.com/office/officeart/2005/8/layout/pList1"/>
    <dgm:cxn modelId="{7F4594FB-43BA-4B22-821B-F418458D77D4}" type="presParOf" srcId="{1587E5C0-509F-4324-98F0-9FC0342D0367}" destId="{CDFDB9B2-4497-4862-B3C7-522CACC25F28}" srcOrd="2" destOrd="0" presId="urn:microsoft.com/office/officeart/2005/8/layout/pList1"/>
    <dgm:cxn modelId="{0AC6E9A9-6EEC-4F9F-87C2-1996FBA570C8}" type="presParOf" srcId="{CDFDB9B2-4497-4862-B3C7-522CACC25F28}" destId="{80660C74-7527-4AFB-AE8F-F37BB4CC1B58}" srcOrd="0" destOrd="0" presId="urn:microsoft.com/office/officeart/2005/8/layout/pList1"/>
    <dgm:cxn modelId="{58EDDA1F-2D42-45A4-B92C-EB24857B2569}" type="presParOf" srcId="{CDFDB9B2-4497-4862-B3C7-522CACC25F28}" destId="{36D173A0-4423-4B42-A956-9AD51F8D440F}" srcOrd="1" destOrd="0" presId="urn:microsoft.com/office/officeart/2005/8/layout/pList1"/>
    <dgm:cxn modelId="{01EE5F23-394C-4C05-92BF-DD42C6640AE9}" type="presParOf" srcId="{1587E5C0-509F-4324-98F0-9FC0342D0367}" destId="{14054710-6C8E-404E-8832-0D4C35EDFAA1}" srcOrd="3" destOrd="0" presId="urn:microsoft.com/office/officeart/2005/8/layout/pList1"/>
    <dgm:cxn modelId="{F9B3B5D3-F4D3-4663-A21C-ED899474AF8F}" type="presParOf" srcId="{1587E5C0-509F-4324-98F0-9FC0342D0367}" destId="{6F77E4CC-2672-448C-B6D6-28F48C22AA2C}" srcOrd="4" destOrd="0" presId="urn:microsoft.com/office/officeart/2005/8/layout/pList1"/>
    <dgm:cxn modelId="{C23ECA7A-39B8-470E-B448-0006CDB9D10C}" type="presParOf" srcId="{6F77E4CC-2672-448C-B6D6-28F48C22AA2C}" destId="{56743C27-B88E-4740-949B-26C23F5EFB82}" srcOrd="0" destOrd="0" presId="urn:microsoft.com/office/officeart/2005/8/layout/pList1"/>
    <dgm:cxn modelId="{59476335-AEE4-44D2-9368-FC78B42469D3}" type="presParOf" srcId="{6F77E4CC-2672-448C-B6D6-28F48C22AA2C}" destId="{6D7EF618-B63B-4013-8543-AAFC9C738A7E}" srcOrd="1" destOrd="0" presId="urn:microsoft.com/office/officeart/2005/8/layout/pList1"/>
    <dgm:cxn modelId="{937169F3-FC20-4167-88CA-7917E977DC96}" type="presParOf" srcId="{1587E5C0-509F-4324-98F0-9FC0342D0367}" destId="{6E2D1A54-A37D-48FB-945D-A1C06EE7FE6B}" srcOrd="5" destOrd="0" presId="urn:microsoft.com/office/officeart/2005/8/layout/pList1"/>
    <dgm:cxn modelId="{A7D1DFDB-01AE-449B-863E-E490A04D40DF}" type="presParOf" srcId="{1587E5C0-509F-4324-98F0-9FC0342D0367}" destId="{8C118EEA-EB9E-483E-8981-7EDF97753BF6}" srcOrd="6" destOrd="0" presId="urn:microsoft.com/office/officeart/2005/8/layout/pList1"/>
    <dgm:cxn modelId="{7A8B3B0E-E7B1-47D9-ABA8-5B32A658743D}" type="presParOf" srcId="{8C118EEA-EB9E-483E-8981-7EDF97753BF6}" destId="{0324A9E1-36F5-4E03-8ACC-10908A988399}" srcOrd="0" destOrd="0" presId="urn:microsoft.com/office/officeart/2005/8/layout/pList1"/>
    <dgm:cxn modelId="{414631F2-DFC3-4DCB-B1AF-738A7B6296CB}" type="presParOf" srcId="{8C118EEA-EB9E-483E-8981-7EDF97753BF6}" destId="{CBD6003A-61DC-4EA4-AB90-12B3FC932D7C}" srcOrd="1" destOrd="0" presId="urn:microsoft.com/office/officeart/2005/8/layout/pList1"/>
    <dgm:cxn modelId="{20B9C2B2-5989-4622-B7EC-2A4728C572ED}" type="presParOf" srcId="{1587E5C0-509F-4324-98F0-9FC0342D0367}" destId="{83B97F07-F034-4450-B77F-1EAF5ADF480C}" srcOrd="7" destOrd="0" presId="urn:microsoft.com/office/officeart/2005/8/layout/pList1"/>
    <dgm:cxn modelId="{182634E3-98C8-4526-9547-5F01FE4C6251}" type="presParOf" srcId="{1587E5C0-509F-4324-98F0-9FC0342D0367}" destId="{EFBF7FB5-8924-4BF4-8550-C0CDA2ECF938}" srcOrd="8" destOrd="0" presId="urn:microsoft.com/office/officeart/2005/8/layout/pList1"/>
    <dgm:cxn modelId="{9B0754B9-9B90-4774-A7F4-8932D39336E2}" type="presParOf" srcId="{EFBF7FB5-8924-4BF4-8550-C0CDA2ECF938}" destId="{F029A3ED-4FAB-456C-B8BB-20535D420717}" srcOrd="0" destOrd="0" presId="urn:microsoft.com/office/officeart/2005/8/layout/pList1"/>
    <dgm:cxn modelId="{6978D29A-C37C-43CA-AE0B-4573991143BA}" type="presParOf" srcId="{EFBF7FB5-8924-4BF4-8550-C0CDA2ECF938}" destId="{B5E85E54-AF1D-4942-A0BB-88C4D7EAC5B1}" srcOrd="1" destOrd="0" presId="urn:microsoft.com/office/officeart/2005/8/layout/pList1"/>
    <dgm:cxn modelId="{A16AE192-30DF-41F4-BC6C-DF5AD4238C55}" type="presParOf" srcId="{1587E5C0-509F-4324-98F0-9FC0342D0367}" destId="{8F4B97FB-A8D2-4B06-8866-4B338CDF331D}" srcOrd="9" destOrd="0" presId="urn:microsoft.com/office/officeart/2005/8/layout/pList1"/>
    <dgm:cxn modelId="{558AE491-C1EF-4827-9236-6366B4F96360}" type="presParOf" srcId="{1587E5C0-509F-4324-98F0-9FC0342D0367}" destId="{5AC286CF-F202-4230-A571-553BECB25846}" srcOrd="10" destOrd="0" presId="urn:microsoft.com/office/officeart/2005/8/layout/pList1"/>
    <dgm:cxn modelId="{C43B6525-1659-404E-906F-98EEE28E001A}" type="presParOf" srcId="{5AC286CF-F202-4230-A571-553BECB25846}" destId="{387F06AE-254E-4C54-80D3-7685DE4EDBE3}" srcOrd="0" destOrd="0" presId="urn:microsoft.com/office/officeart/2005/8/layout/pList1"/>
    <dgm:cxn modelId="{79D88E58-EBB6-46C1-9CD8-9994ABE0E4AF}" type="presParOf" srcId="{5AC286CF-F202-4230-A571-553BECB25846}" destId="{86E17166-84A0-456F-8A76-BE468D34674E}" srcOrd="1" destOrd="0" presId="urn:microsoft.com/office/officeart/2005/8/layout/pList1"/>
    <dgm:cxn modelId="{0D2DB559-BE10-4731-B7E0-2788B1C77FE7}" type="presParOf" srcId="{1587E5C0-509F-4324-98F0-9FC0342D0367}" destId="{8899E87A-CE51-42FD-B4CD-2A31D276934C}" srcOrd="11" destOrd="0" presId="urn:microsoft.com/office/officeart/2005/8/layout/pList1"/>
    <dgm:cxn modelId="{0376635A-FFDD-41B6-848B-A453F5FBAD90}" type="presParOf" srcId="{1587E5C0-509F-4324-98F0-9FC0342D0367}" destId="{E1F2E820-BC9E-4097-B9ED-5FB01334ED1C}" srcOrd="12" destOrd="0" presId="urn:microsoft.com/office/officeart/2005/8/layout/pList1"/>
    <dgm:cxn modelId="{2E73F0C3-5CC1-4962-B0FA-8A995BF7FE5E}" type="presParOf" srcId="{E1F2E820-BC9E-4097-B9ED-5FB01334ED1C}" destId="{391927F8-F8DB-421E-B8B2-26B086DD4746}" srcOrd="0" destOrd="0" presId="urn:microsoft.com/office/officeart/2005/8/layout/pList1"/>
    <dgm:cxn modelId="{DFD37249-9383-45E2-870A-9A944CF78A70}" type="presParOf" srcId="{E1F2E820-BC9E-4097-B9ED-5FB01334ED1C}" destId="{530B588C-EDF1-421F-9F9D-91E650EE4B96}" srcOrd="1" destOrd="0" presId="urn:microsoft.com/office/officeart/2005/8/layout/pList1"/>
    <dgm:cxn modelId="{4517CA65-B1AE-4127-85C3-0729431642EE}" type="presParOf" srcId="{1587E5C0-509F-4324-98F0-9FC0342D0367}" destId="{893DE199-A2F3-4885-A14D-A30B58285659}" srcOrd="13" destOrd="0" presId="urn:microsoft.com/office/officeart/2005/8/layout/pList1"/>
    <dgm:cxn modelId="{BD0D1653-81DC-4258-B9C1-645803661366}" type="presParOf" srcId="{1587E5C0-509F-4324-98F0-9FC0342D0367}" destId="{6A26A8D7-F3A2-41B5-ABF7-8AB74CE9097B}" srcOrd="14" destOrd="0" presId="urn:microsoft.com/office/officeart/2005/8/layout/pList1"/>
    <dgm:cxn modelId="{42DDE452-8993-405F-9EC6-00D7D593BF8C}" type="presParOf" srcId="{6A26A8D7-F3A2-41B5-ABF7-8AB74CE9097B}" destId="{9B637C13-048C-4A9F-B35F-494B71681024}" srcOrd="0" destOrd="0" presId="urn:microsoft.com/office/officeart/2005/8/layout/pList1"/>
    <dgm:cxn modelId="{7521B95D-569E-4DCB-85FA-0267EFBCBAF0}" type="presParOf" srcId="{6A26A8D7-F3A2-41B5-ABF7-8AB74CE9097B}" destId="{8071FD14-1D4D-4167-A782-5BFB022C0FD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FBF1C0-48FE-41AB-9755-A55B17E73A39}" type="doc">
      <dgm:prSet loTypeId="urn:microsoft.com/office/officeart/2005/8/layout/pList1" loCatId="list" qsTypeId="urn:microsoft.com/office/officeart/2005/8/quickstyle/3d1" qsCatId="3D" csTypeId="urn:microsoft.com/office/officeart/2005/8/colors/accent1_2" csCatId="accent1" phldr="1"/>
      <dgm:spPr/>
    </dgm:pt>
    <dgm:pt modelId="{1F33A501-CF14-4E26-A48C-716109BBA13F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140</a:t>
          </a:r>
        </a:p>
      </dgm:t>
    </dgm:pt>
    <dgm:pt modelId="{2B657027-227E-4D21-AD22-7CB5364980BD}" type="parTrans" cxnId="{7C949AC2-A22A-4FE0-A455-6AA7D5F9D1C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6AB25B-D958-4C4B-9810-53CCEB476D6E}" type="sibTrans" cxnId="{7C949AC2-A22A-4FE0-A455-6AA7D5F9D1CC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BB5AA8-382B-416F-908D-EAC24A48BC44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700</a:t>
          </a:r>
        </a:p>
      </dgm:t>
    </dgm:pt>
    <dgm:pt modelId="{6C81F0AD-70B4-4664-AAF7-481251BDB01B}" type="parTrans" cxnId="{71E3F804-133F-4F70-9EFB-2C2BA0F077A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716C60-DDAF-4922-8A99-270523F3CDFE}" type="sibTrans" cxnId="{71E3F804-133F-4F70-9EFB-2C2BA0F077A4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E0BB01-01B5-4D7C-A216-D9512D33B700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</a:t>
          </a:r>
        </a:p>
      </dgm:t>
    </dgm:pt>
    <dgm:pt modelId="{D50D1DA4-2714-4F0D-A67F-A0749814CFDD}" type="parTrans" cxnId="{F86A0E61-7FF6-433C-AB4A-796A1F9F9B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D2B860-B221-4B79-8DF5-D1CDF7BC69D8}" type="sibTrans" cxnId="{F86A0E61-7FF6-433C-AB4A-796A1F9F9B86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3B65E2-E92B-4995-A6C4-3BFA0EABC0AE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120</a:t>
          </a:r>
        </a:p>
      </dgm:t>
    </dgm:pt>
    <dgm:pt modelId="{18B8EA84-237C-41C5-B854-D1A10A2F95C7}" type="parTrans" cxnId="{1C113A8B-5DA8-48EC-868E-6946EBECAC3A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CCE8FA-40A1-4E2C-812B-6D46787A6A5D}" type="sibTrans" cxnId="{1C113A8B-5DA8-48EC-868E-6946EBECAC3A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48E0B7-A83D-4272-A74A-191BA23893BA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400</a:t>
          </a:r>
        </a:p>
      </dgm:t>
    </dgm:pt>
    <dgm:pt modelId="{3E0EADED-A783-449A-B43F-75792F616946}" type="parTrans" cxnId="{CCAC2C4E-4300-47C5-BA48-9A0951071F59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2AA4F6-9ABE-46E7-A8F4-3A87BA0BAADF}" type="sibTrans" cxnId="{CCAC2C4E-4300-47C5-BA48-9A0951071F59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7902C4-8860-4B79-B414-6098DB450A45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100</a:t>
          </a:r>
        </a:p>
      </dgm:t>
    </dgm:pt>
    <dgm:pt modelId="{2716FAB5-2C6E-4FE7-B19A-4CF3DB2A2FC5}" type="parTrans" cxnId="{58655136-EB86-4F8E-BA75-519907F7CA5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ABCA6B-223D-4C7C-AAF9-24F50E0A65C4}" type="sibTrans" cxnId="{58655136-EB86-4F8E-BA75-519907F7CA5C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3F1FF6-5BDE-4988-A18E-350E94745AC8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10-30/v</a:t>
          </a:r>
        </a:p>
      </dgm:t>
    </dgm:pt>
    <dgm:pt modelId="{4EE68C68-A76E-4743-8567-08E69C054681}" type="parTrans" cxnId="{35DA0F51-5BE6-43C8-8193-E599D79B6C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F18A3F-2651-49DB-BF6B-B9917BE9D273}" type="sibTrans" cxnId="{35DA0F51-5BE6-43C8-8193-E599D79B6C86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8AB065-69D5-45BA-8B64-7CE58BF2AF16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300</a:t>
          </a:r>
        </a:p>
      </dgm:t>
    </dgm:pt>
    <dgm:pt modelId="{ECF1C293-5FF5-4290-8FA1-2F1A9CBF841C}" type="par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C6D44-3CA8-4A21-9D42-AFFBECEEA21D}" type="sib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87E5C0-509F-4324-98F0-9FC0342D0367}" type="pres">
      <dgm:prSet presAssocID="{92FBF1C0-48FE-41AB-9755-A55B17E73A39}" presName="Name0" presStyleCnt="0">
        <dgm:presLayoutVars>
          <dgm:dir/>
          <dgm:resizeHandles val="exact"/>
        </dgm:presLayoutVars>
      </dgm:prSet>
      <dgm:spPr/>
    </dgm:pt>
    <dgm:pt modelId="{791CFFF2-ED11-4EE3-979B-CC21A122EF74}" type="pres">
      <dgm:prSet presAssocID="{1F33A501-CF14-4E26-A48C-716109BBA13F}" presName="compNode" presStyleCnt="0"/>
      <dgm:spPr/>
    </dgm:pt>
    <dgm:pt modelId="{F817651D-C1A2-41D2-8FA6-DBB1FE635001}" type="pres">
      <dgm:prSet presAssocID="{1F33A501-CF14-4E26-A48C-716109BBA13F}" presName="pictRect" presStyleLbl="node1" presStyleIdx="0" presStyleCnt="8" custScaleY="142208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F550EF4-E8E3-4D57-BE81-A1DEFE9C2C59}" type="pres">
      <dgm:prSet presAssocID="{1F33A501-CF14-4E26-A48C-716109BBA13F}" presName="textRect" presStyleLbl="revTx" presStyleIdx="0" presStyleCnt="8" custScaleX="100001" custScaleY="100001">
        <dgm:presLayoutVars>
          <dgm:bulletEnabled val="1"/>
        </dgm:presLayoutVars>
      </dgm:prSet>
      <dgm:spPr/>
    </dgm:pt>
    <dgm:pt modelId="{83E9682B-58CB-422C-91EA-68F0FD35431E}" type="pres">
      <dgm:prSet presAssocID="{E46AB25B-D958-4C4B-9810-53CCEB476D6E}" presName="sibTrans" presStyleLbl="sibTrans2D1" presStyleIdx="0" presStyleCnt="0"/>
      <dgm:spPr/>
    </dgm:pt>
    <dgm:pt modelId="{CDFDB9B2-4497-4862-B3C7-522CACC25F28}" type="pres">
      <dgm:prSet presAssocID="{9C3B65E2-E92B-4995-A6C4-3BFA0EABC0AE}" presName="compNode" presStyleCnt="0"/>
      <dgm:spPr/>
    </dgm:pt>
    <dgm:pt modelId="{80660C74-7527-4AFB-AE8F-F37BB4CC1B58}" type="pres">
      <dgm:prSet presAssocID="{9C3B65E2-E92B-4995-A6C4-3BFA0EABC0AE}" presName="pictRect" presStyleLbl="node1" presStyleIdx="1" presStyleCnt="8" custScaleY="14220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36D173A0-4423-4B42-A956-9AD51F8D440F}" type="pres">
      <dgm:prSet presAssocID="{9C3B65E2-E92B-4995-A6C4-3BFA0EABC0AE}" presName="textRect" presStyleLbl="revTx" presStyleIdx="1" presStyleCnt="8">
        <dgm:presLayoutVars>
          <dgm:bulletEnabled val="1"/>
        </dgm:presLayoutVars>
      </dgm:prSet>
      <dgm:spPr/>
    </dgm:pt>
    <dgm:pt modelId="{14054710-6C8E-404E-8832-0D4C35EDFAA1}" type="pres">
      <dgm:prSet presAssocID="{51CCE8FA-40A1-4E2C-812B-6D46787A6A5D}" presName="sibTrans" presStyleLbl="sibTrans2D1" presStyleIdx="0" presStyleCnt="0"/>
      <dgm:spPr/>
    </dgm:pt>
    <dgm:pt modelId="{6F77E4CC-2672-448C-B6D6-28F48C22AA2C}" type="pres">
      <dgm:prSet presAssocID="{607902C4-8860-4B79-B414-6098DB450A45}" presName="compNode" presStyleCnt="0"/>
      <dgm:spPr/>
    </dgm:pt>
    <dgm:pt modelId="{56743C27-B88E-4740-949B-26C23F5EFB82}" type="pres">
      <dgm:prSet presAssocID="{607902C4-8860-4B79-B414-6098DB450A45}" presName="pictRect" presStyleLbl="node1" presStyleIdx="2" presStyleCnt="8" custScaleY="1422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D7EF618-B63B-4013-8543-AAFC9C738A7E}" type="pres">
      <dgm:prSet presAssocID="{607902C4-8860-4B79-B414-6098DB450A45}" presName="textRect" presStyleLbl="revTx" presStyleIdx="2" presStyleCnt="8">
        <dgm:presLayoutVars>
          <dgm:bulletEnabled val="1"/>
        </dgm:presLayoutVars>
      </dgm:prSet>
      <dgm:spPr/>
    </dgm:pt>
    <dgm:pt modelId="{6E2D1A54-A37D-48FB-945D-A1C06EE7FE6B}" type="pres">
      <dgm:prSet presAssocID="{7BABCA6B-223D-4C7C-AAF9-24F50E0A65C4}" presName="sibTrans" presStyleLbl="sibTrans2D1" presStyleIdx="0" presStyleCnt="0"/>
      <dgm:spPr/>
    </dgm:pt>
    <dgm:pt modelId="{8C118EEA-EB9E-483E-8981-7EDF97753BF6}" type="pres">
      <dgm:prSet presAssocID="{AEE0BB01-01B5-4D7C-A216-D9512D33B700}" presName="compNode" presStyleCnt="0"/>
      <dgm:spPr/>
    </dgm:pt>
    <dgm:pt modelId="{0324A9E1-36F5-4E03-8ACC-10908A988399}" type="pres">
      <dgm:prSet presAssocID="{AEE0BB01-01B5-4D7C-A216-D9512D33B700}" presName="pictRect" presStyleLbl="node1" presStyleIdx="3" presStyleCnt="8" custScaleY="14220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CBD6003A-61DC-4EA4-AB90-12B3FC932D7C}" type="pres">
      <dgm:prSet presAssocID="{AEE0BB01-01B5-4D7C-A216-D9512D33B700}" presName="textRect" presStyleLbl="revTx" presStyleIdx="3" presStyleCnt="8">
        <dgm:presLayoutVars>
          <dgm:bulletEnabled val="1"/>
        </dgm:presLayoutVars>
      </dgm:prSet>
      <dgm:spPr/>
    </dgm:pt>
    <dgm:pt modelId="{83B97F07-F034-4450-B77F-1EAF5ADF480C}" type="pres">
      <dgm:prSet presAssocID="{9BD2B860-B221-4B79-8DF5-D1CDF7BC69D8}" presName="sibTrans" presStyleLbl="sibTrans2D1" presStyleIdx="0" presStyleCnt="0"/>
      <dgm:spPr/>
    </dgm:pt>
    <dgm:pt modelId="{EFBF7FB5-8924-4BF4-8550-C0CDA2ECF938}" type="pres">
      <dgm:prSet presAssocID="{19BB5AA8-382B-416F-908D-EAC24A48BC44}" presName="compNode" presStyleCnt="0"/>
      <dgm:spPr/>
    </dgm:pt>
    <dgm:pt modelId="{F029A3ED-4FAB-456C-B8BB-20535D420717}" type="pres">
      <dgm:prSet presAssocID="{19BB5AA8-382B-416F-908D-EAC24A48BC44}" presName="pictRect" presStyleLbl="node1" presStyleIdx="4" presStyleCnt="8" custScaleY="142208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B5E85E54-AF1D-4942-A0BB-88C4D7EAC5B1}" type="pres">
      <dgm:prSet presAssocID="{19BB5AA8-382B-416F-908D-EAC24A48BC44}" presName="textRect" presStyleLbl="revTx" presStyleIdx="4" presStyleCnt="8">
        <dgm:presLayoutVars>
          <dgm:bulletEnabled val="1"/>
        </dgm:presLayoutVars>
      </dgm:prSet>
      <dgm:spPr/>
    </dgm:pt>
    <dgm:pt modelId="{8F4B97FB-A8D2-4B06-8866-4B338CDF331D}" type="pres">
      <dgm:prSet presAssocID="{DA716C60-DDAF-4922-8A99-270523F3CDFE}" presName="sibTrans" presStyleLbl="sibTrans2D1" presStyleIdx="0" presStyleCnt="0"/>
      <dgm:spPr/>
    </dgm:pt>
    <dgm:pt modelId="{5AC286CF-F202-4230-A571-553BECB25846}" type="pres">
      <dgm:prSet presAssocID="{AD3F1FF6-5BDE-4988-A18E-350E94745AC8}" presName="compNode" presStyleCnt="0"/>
      <dgm:spPr/>
    </dgm:pt>
    <dgm:pt modelId="{387F06AE-254E-4C54-80D3-7685DE4EDBE3}" type="pres">
      <dgm:prSet presAssocID="{AD3F1FF6-5BDE-4988-A18E-350E94745AC8}" presName="pictRect" presStyleLbl="node1" presStyleIdx="5" presStyleCnt="8" custScaleY="14220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6E17166-84A0-456F-8A76-BE468D34674E}" type="pres">
      <dgm:prSet presAssocID="{AD3F1FF6-5BDE-4988-A18E-350E94745AC8}" presName="textRect" presStyleLbl="revTx" presStyleIdx="5" presStyleCnt="8">
        <dgm:presLayoutVars>
          <dgm:bulletEnabled val="1"/>
        </dgm:presLayoutVars>
      </dgm:prSet>
      <dgm:spPr/>
    </dgm:pt>
    <dgm:pt modelId="{8899E87A-CE51-42FD-B4CD-2A31D276934C}" type="pres">
      <dgm:prSet presAssocID="{FFF18A3F-2651-49DB-BF6B-B9917BE9D273}" presName="sibTrans" presStyleLbl="sibTrans2D1" presStyleIdx="0" presStyleCnt="0"/>
      <dgm:spPr/>
    </dgm:pt>
    <dgm:pt modelId="{E1F2E820-BC9E-4097-B9ED-5FB01334ED1C}" type="pres">
      <dgm:prSet presAssocID="{7448E0B7-A83D-4272-A74A-191BA23893BA}" presName="compNode" presStyleCnt="0"/>
      <dgm:spPr/>
    </dgm:pt>
    <dgm:pt modelId="{391927F8-F8DB-421E-B8B2-26B086DD4746}" type="pres">
      <dgm:prSet presAssocID="{7448E0B7-A83D-4272-A74A-191BA23893BA}" presName="pictRect" presStyleLbl="node1" presStyleIdx="6" presStyleCnt="8" custScaleY="14220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530B588C-EDF1-421F-9F9D-91E650EE4B96}" type="pres">
      <dgm:prSet presAssocID="{7448E0B7-A83D-4272-A74A-191BA23893BA}" presName="textRect" presStyleLbl="revTx" presStyleIdx="6" presStyleCnt="8">
        <dgm:presLayoutVars>
          <dgm:bulletEnabled val="1"/>
        </dgm:presLayoutVars>
      </dgm:prSet>
      <dgm:spPr/>
    </dgm:pt>
    <dgm:pt modelId="{893DE199-A2F3-4885-A14D-A30B58285659}" type="pres">
      <dgm:prSet presAssocID="{C12AA4F6-9ABE-46E7-A8F4-3A87BA0BAADF}" presName="sibTrans" presStyleLbl="sibTrans2D1" presStyleIdx="0" presStyleCnt="0"/>
      <dgm:spPr/>
    </dgm:pt>
    <dgm:pt modelId="{6A26A8D7-F3A2-41B5-ABF7-8AB74CE9097B}" type="pres">
      <dgm:prSet presAssocID="{A98AB065-69D5-45BA-8B64-7CE58BF2AF16}" presName="compNode" presStyleCnt="0"/>
      <dgm:spPr/>
    </dgm:pt>
    <dgm:pt modelId="{9B637C13-048C-4A9F-B35F-494B71681024}" type="pres">
      <dgm:prSet presAssocID="{A98AB065-69D5-45BA-8B64-7CE58BF2AF16}" presName="pictRect" presStyleLbl="node1" presStyleIdx="7" presStyleCnt="8" custScaleY="14220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071FD14-1D4D-4167-A782-5BFB022C0FD5}" type="pres">
      <dgm:prSet presAssocID="{A98AB065-69D5-45BA-8B64-7CE58BF2AF16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71E3F804-133F-4F70-9EFB-2C2BA0F077A4}" srcId="{92FBF1C0-48FE-41AB-9755-A55B17E73A39}" destId="{19BB5AA8-382B-416F-908D-EAC24A48BC44}" srcOrd="4" destOrd="0" parTransId="{6C81F0AD-70B4-4664-AAF7-481251BDB01B}" sibTransId="{DA716C60-DDAF-4922-8A99-270523F3CDFE}"/>
    <dgm:cxn modelId="{0B766236-B382-4B8D-A020-D80E50A2CD93}" type="presOf" srcId="{DA716C60-DDAF-4922-8A99-270523F3CDFE}" destId="{8F4B97FB-A8D2-4B06-8866-4B338CDF331D}" srcOrd="0" destOrd="0" presId="urn:microsoft.com/office/officeart/2005/8/layout/pList1"/>
    <dgm:cxn modelId="{58655136-EB86-4F8E-BA75-519907F7CA5C}" srcId="{92FBF1C0-48FE-41AB-9755-A55B17E73A39}" destId="{607902C4-8860-4B79-B414-6098DB450A45}" srcOrd="2" destOrd="0" parTransId="{2716FAB5-2C6E-4FE7-B19A-4CF3DB2A2FC5}" sibTransId="{7BABCA6B-223D-4C7C-AAF9-24F50E0A65C4}"/>
    <dgm:cxn modelId="{7E47CC3C-D85B-4325-A28C-639D4D3771CB}" type="presOf" srcId="{607902C4-8860-4B79-B414-6098DB450A45}" destId="{6D7EF618-B63B-4013-8543-AAFC9C738A7E}" srcOrd="0" destOrd="0" presId="urn:microsoft.com/office/officeart/2005/8/layout/pList1"/>
    <dgm:cxn modelId="{0F4BE240-2258-4850-8575-3F5ED4A419E0}" type="presOf" srcId="{9C3B65E2-E92B-4995-A6C4-3BFA0EABC0AE}" destId="{36D173A0-4423-4B42-A956-9AD51F8D440F}" srcOrd="0" destOrd="0" presId="urn:microsoft.com/office/officeart/2005/8/layout/pList1"/>
    <dgm:cxn modelId="{F86A0E61-7FF6-433C-AB4A-796A1F9F9B86}" srcId="{92FBF1C0-48FE-41AB-9755-A55B17E73A39}" destId="{AEE0BB01-01B5-4D7C-A216-D9512D33B700}" srcOrd="3" destOrd="0" parTransId="{D50D1DA4-2714-4F0D-A67F-A0749814CFDD}" sibTransId="{9BD2B860-B221-4B79-8DF5-D1CDF7BC69D8}"/>
    <dgm:cxn modelId="{CEFF8A41-49DC-4BC2-AF9D-4F316DB05174}" srcId="{92FBF1C0-48FE-41AB-9755-A55B17E73A39}" destId="{A98AB065-69D5-45BA-8B64-7CE58BF2AF16}" srcOrd="7" destOrd="0" parTransId="{ECF1C293-5FF5-4290-8FA1-2F1A9CBF841C}" sibTransId="{B11C6D44-3CA8-4A21-9D42-AFFBECEEA21D}"/>
    <dgm:cxn modelId="{B94BD445-CF99-4F6C-BBF1-35E3D07EA73B}" type="presOf" srcId="{E46AB25B-D958-4C4B-9810-53CCEB476D6E}" destId="{83E9682B-58CB-422C-91EA-68F0FD35431E}" srcOrd="0" destOrd="0" presId="urn:microsoft.com/office/officeart/2005/8/layout/pList1"/>
    <dgm:cxn modelId="{CCAC2C4E-4300-47C5-BA48-9A0951071F59}" srcId="{92FBF1C0-48FE-41AB-9755-A55B17E73A39}" destId="{7448E0B7-A83D-4272-A74A-191BA23893BA}" srcOrd="6" destOrd="0" parTransId="{3E0EADED-A783-449A-B43F-75792F616946}" sibTransId="{C12AA4F6-9ABE-46E7-A8F4-3A87BA0BAADF}"/>
    <dgm:cxn modelId="{35DA0F51-5BE6-43C8-8193-E599D79B6C86}" srcId="{92FBF1C0-48FE-41AB-9755-A55B17E73A39}" destId="{AD3F1FF6-5BDE-4988-A18E-350E94745AC8}" srcOrd="5" destOrd="0" parTransId="{4EE68C68-A76E-4743-8567-08E69C054681}" sibTransId="{FFF18A3F-2651-49DB-BF6B-B9917BE9D273}"/>
    <dgm:cxn modelId="{97EE5671-F58C-49EF-ADBA-6B6059EAFD05}" type="presOf" srcId="{AEE0BB01-01B5-4D7C-A216-D9512D33B700}" destId="{CBD6003A-61DC-4EA4-AB90-12B3FC932D7C}" srcOrd="0" destOrd="0" presId="urn:microsoft.com/office/officeart/2005/8/layout/pList1"/>
    <dgm:cxn modelId="{1BEA7172-DA05-4982-8078-8A771C96156C}" type="presOf" srcId="{AD3F1FF6-5BDE-4988-A18E-350E94745AC8}" destId="{86E17166-84A0-456F-8A76-BE468D34674E}" srcOrd="0" destOrd="0" presId="urn:microsoft.com/office/officeart/2005/8/layout/pList1"/>
    <dgm:cxn modelId="{9B01ED80-3C8C-4EB1-9BD3-505B2DF6B70D}" type="presOf" srcId="{7BABCA6B-223D-4C7C-AAF9-24F50E0A65C4}" destId="{6E2D1A54-A37D-48FB-945D-A1C06EE7FE6B}" srcOrd="0" destOrd="0" presId="urn:microsoft.com/office/officeart/2005/8/layout/pList1"/>
    <dgm:cxn modelId="{1C113A8B-5DA8-48EC-868E-6946EBECAC3A}" srcId="{92FBF1C0-48FE-41AB-9755-A55B17E73A39}" destId="{9C3B65E2-E92B-4995-A6C4-3BFA0EABC0AE}" srcOrd="1" destOrd="0" parTransId="{18B8EA84-237C-41C5-B854-D1A10A2F95C7}" sibTransId="{51CCE8FA-40A1-4E2C-812B-6D46787A6A5D}"/>
    <dgm:cxn modelId="{D6DCAFA9-1599-4738-A5F4-B7BDFDCAB41E}" type="presOf" srcId="{1F33A501-CF14-4E26-A48C-716109BBA13F}" destId="{6F550EF4-E8E3-4D57-BE81-A1DEFE9C2C59}" srcOrd="0" destOrd="0" presId="urn:microsoft.com/office/officeart/2005/8/layout/pList1"/>
    <dgm:cxn modelId="{FB5364B5-D82A-41D7-9A52-C48C4246B25A}" type="presOf" srcId="{C12AA4F6-9ABE-46E7-A8F4-3A87BA0BAADF}" destId="{893DE199-A2F3-4885-A14D-A30B58285659}" srcOrd="0" destOrd="0" presId="urn:microsoft.com/office/officeart/2005/8/layout/pList1"/>
    <dgm:cxn modelId="{7C949AC2-A22A-4FE0-A455-6AA7D5F9D1CC}" srcId="{92FBF1C0-48FE-41AB-9755-A55B17E73A39}" destId="{1F33A501-CF14-4E26-A48C-716109BBA13F}" srcOrd="0" destOrd="0" parTransId="{2B657027-227E-4D21-AD22-7CB5364980BD}" sibTransId="{E46AB25B-D958-4C4B-9810-53CCEB476D6E}"/>
    <dgm:cxn modelId="{1F6CC7CC-5B75-4A62-92EF-F2E695564FCB}" type="presOf" srcId="{A98AB065-69D5-45BA-8B64-7CE58BF2AF16}" destId="{8071FD14-1D4D-4167-A782-5BFB022C0FD5}" srcOrd="0" destOrd="0" presId="urn:microsoft.com/office/officeart/2005/8/layout/pList1"/>
    <dgm:cxn modelId="{6B4D10D1-14AC-4B52-B0C3-9F665F190677}" type="presOf" srcId="{9BD2B860-B221-4B79-8DF5-D1CDF7BC69D8}" destId="{83B97F07-F034-4450-B77F-1EAF5ADF480C}" srcOrd="0" destOrd="0" presId="urn:microsoft.com/office/officeart/2005/8/layout/pList1"/>
    <dgm:cxn modelId="{F3853DD8-FC40-478B-88F2-D0DB492330A3}" type="presOf" srcId="{FFF18A3F-2651-49DB-BF6B-B9917BE9D273}" destId="{8899E87A-CE51-42FD-B4CD-2A31D276934C}" srcOrd="0" destOrd="0" presId="urn:microsoft.com/office/officeart/2005/8/layout/pList1"/>
    <dgm:cxn modelId="{CA861DDF-B33C-4F85-AEFF-A991FC260BE1}" type="presOf" srcId="{92FBF1C0-48FE-41AB-9755-A55B17E73A39}" destId="{1587E5C0-509F-4324-98F0-9FC0342D0367}" srcOrd="0" destOrd="0" presId="urn:microsoft.com/office/officeart/2005/8/layout/pList1"/>
    <dgm:cxn modelId="{9E75FAE2-FD8F-4715-A29B-76E44DCB0ABA}" type="presOf" srcId="{7448E0B7-A83D-4272-A74A-191BA23893BA}" destId="{530B588C-EDF1-421F-9F9D-91E650EE4B96}" srcOrd="0" destOrd="0" presId="urn:microsoft.com/office/officeart/2005/8/layout/pList1"/>
    <dgm:cxn modelId="{2DC9BDF7-1E42-4708-A561-F647A97C249E}" type="presOf" srcId="{19BB5AA8-382B-416F-908D-EAC24A48BC44}" destId="{B5E85E54-AF1D-4942-A0BB-88C4D7EAC5B1}" srcOrd="0" destOrd="0" presId="urn:microsoft.com/office/officeart/2005/8/layout/pList1"/>
    <dgm:cxn modelId="{66CCD2FB-56DF-4AB4-9886-ED9BF6A6695D}" type="presOf" srcId="{51CCE8FA-40A1-4E2C-812B-6D46787A6A5D}" destId="{14054710-6C8E-404E-8832-0D4C35EDFAA1}" srcOrd="0" destOrd="0" presId="urn:microsoft.com/office/officeart/2005/8/layout/pList1"/>
    <dgm:cxn modelId="{92AD5D6F-4387-48DB-AE0C-9B180567F364}" type="presParOf" srcId="{1587E5C0-509F-4324-98F0-9FC0342D0367}" destId="{791CFFF2-ED11-4EE3-979B-CC21A122EF74}" srcOrd="0" destOrd="0" presId="urn:microsoft.com/office/officeart/2005/8/layout/pList1"/>
    <dgm:cxn modelId="{67F61DE1-E796-47C8-A923-D3E59E523911}" type="presParOf" srcId="{791CFFF2-ED11-4EE3-979B-CC21A122EF74}" destId="{F817651D-C1A2-41D2-8FA6-DBB1FE635001}" srcOrd="0" destOrd="0" presId="urn:microsoft.com/office/officeart/2005/8/layout/pList1"/>
    <dgm:cxn modelId="{D25BEE53-3E19-458F-9E7F-C6ACB315EE44}" type="presParOf" srcId="{791CFFF2-ED11-4EE3-979B-CC21A122EF74}" destId="{6F550EF4-E8E3-4D57-BE81-A1DEFE9C2C59}" srcOrd="1" destOrd="0" presId="urn:microsoft.com/office/officeart/2005/8/layout/pList1"/>
    <dgm:cxn modelId="{58F7A667-BDAA-44B7-B2E3-C4C10BB4C62B}" type="presParOf" srcId="{1587E5C0-509F-4324-98F0-9FC0342D0367}" destId="{83E9682B-58CB-422C-91EA-68F0FD35431E}" srcOrd="1" destOrd="0" presId="urn:microsoft.com/office/officeart/2005/8/layout/pList1"/>
    <dgm:cxn modelId="{7F4594FB-43BA-4B22-821B-F418458D77D4}" type="presParOf" srcId="{1587E5C0-509F-4324-98F0-9FC0342D0367}" destId="{CDFDB9B2-4497-4862-B3C7-522CACC25F28}" srcOrd="2" destOrd="0" presId="urn:microsoft.com/office/officeart/2005/8/layout/pList1"/>
    <dgm:cxn modelId="{D4EDAC55-9557-4D5A-B044-D1CA0D92F87F}" type="presParOf" srcId="{CDFDB9B2-4497-4862-B3C7-522CACC25F28}" destId="{80660C74-7527-4AFB-AE8F-F37BB4CC1B58}" srcOrd="0" destOrd="0" presId="urn:microsoft.com/office/officeart/2005/8/layout/pList1"/>
    <dgm:cxn modelId="{A54F54C2-F022-41F0-988D-D637DC9455BD}" type="presParOf" srcId="{CDFDB9B2-4497-4862-B3C7-522CACC25F28}" destId="{36D173A0-4423-4B42-A956-9AD51F8D440F}" srcOrd="1" destOrd="0" presId="urn:microsoft.com/office/officeart/2005/8/layout/pList1"/>
    <dgm:cxn modelId="{01EE5F23-394C-4C05-92BF-DD42C6640AE9}" type="presParOf" srcId="{1587E5C0-509F-4324-98F0-9FC0342D0367}" destId="{14054710-6C8E-404E-8832-0D4C35EDFAA1}" srcOrd="3" destOrd="0" presId="urn:microsoft.com/office/officeart/2005/8/layout/pList1"/>
    <dgm:cxn modelId="{F9B3B5D3-F4D3-4663-A21C-ED899474AF8F}" type="presParOf" srcId="{1587E5C0-509F-4324-98F0-9FC0342D0367}" destId="{6F77E4CC-2672-448C-B6D6-28F48C22AA2C}" srcOrd="4" destOrd="0" presId="urn:microsoft.com/office/officeart/2005/8/layout/pList1"/>
    <dgm:cxn modelId="{217CE83B-2AF5-4C4E-B7C1-EE3ECEEC49EF}" type="presParOf" srcId="{6F77E4CC-2672-448C-B6D6-28F48C22AA2C}" destId="{56743C27-B88E-4740-949B-26C23F5EFB82}" srcOrd="0" destOrd="0" presId="urn:microsoft.com/office/officeart/2005/8/layout/pList1"/>
    <dgm:cxn modelId="{1AE509C3-F2DB-493E-95D9-F446F4C1F0B9}" type="presParOf" srcId="{6F77E4CC-2672-448C-B6D6-28F48C22AA2C}" destId="{6D7EF618-B63B-4013-8543-AAFC9C738A7E}" srcOrd="1" destOrd="0" presId="urn:microsoft.com/office/officeart/2005/8/layout/pList1"/>
    <dgm:cxn modelId="{937169F3-FC20-4167-88CA-7917E977DC96}" type="presParOf" srcId="{1587E5C0-509F-4324-98F0-9FC0342D0367}" destId="{6E2D1A54-A37D-48FB-945D-A1C06EE7FE6B}" srcOrd="5" destOrd="0" presId="urn:microsoft.com/office/officeart/2005/8/layout/pList1"/>
    <dgm:cxn modelId="{A7D1DFDB-01AE-449B-863E-E490A04D40DF}" type="presParOf" srcId="{1587E5C0-509F-4324-98F0-9FC0342D0367}" destId="{8C118EEA-EB9E-483E-8981-7EDF97753BF6}" srcOrd="6" destOrd="0" presId="urn:microsoft.com/office/officeart/2005/8/layout/pList1"/>
    <dgm:cxn modelId="{C5E016EB-E43E-4A8D-B303-90817DE3445C}" type="presParOf" srcId="{8C118EEA-EB9E-483E-8981-7EDF97753BF6}" destId="{0324A9E1-36F5-4E03-8ACC-10908A988399}" srcOrd="0" destOrd="0" presId="urn:microsoft.com/office/officeart/2005/8/layout/pList1"/>
    <dgm:cxn modelId="{7A798CF8-2F64-4F0A-8D86-95BCF9F13B25}" type="presParOf" srcId="{8C118EEA-EB9E-483E-8981-7EDF97753BF6}" destId="{CBD6003A-61DC-4EA4-AB90-12B3FC932D7C}" srcOrd="1" destOrd="0" presId="urn:microsoft.com/office/officeart/2005/8/layout/pList1"/>
    <dgm:cxn modelId="{20B9C2B2-5989-4622-B7EC-2A4728C572ED}" type="presParOf" srcId="{1587E5C0-509F-4324-98F0-9FC0342D0367}" destId="{83B97F07-F034-4450-B77F-1EAF5ADF480C}" srcOrd="7" destOrd="0" presId="urn:microsoft.com/office/officeart/2005/8/layout/pList1"/>
    <dgm:cxn modelId="{182634E3-98C8-4526-9547-5F01FE4C6251}" type="presParOf" srcId="{1587E5C0-509F-4324-98F0-9FC0342D0367}" destId="{EFBF7FB5-8924-4BF4-8550-C0CDA2ECF938}" srcOrd="8" destOrd="0" presId="urn:microsoft.com/office/officeart/2005/8/layout/pList1"/>
    <dgm:cxn modelId="{A9EF6C2B-0C76-4723-8A4D-7EC51DC412A5}" type="presParOf" srcId="{EFBF7FB5-8924-4BF4-8550-C0CDA2ECF938}" destId="{F029A3ED-4FAB-456C-B8BB-20535D420717}" srcOrd="0" destOrd="0" presId="urn:microsoft.com/office/officeart/2005/8/layout/pList1"/>
    <dgm:cxn modelId="{1A73EE64-2F16-46DF-81A4-AF8275FE28CA}" type="presParOf" srcId="{EFBF7FB5-8924-4BF4-8550-C0CDA2ECF938}" destId="{B5E85E54-AF1D-4942-A0BB-88C4D7EAC5B1}" srcOrd="1" destOrd="0" presId="urn:microsoft.com/office/officeart/2005/8/layout/pList1"/>
    <dgm:cxn modelId="{A16AE192-30DF-41F4-BC6C-DF5AD4238C55}" type="presParOf" srcId="{1587E5C0-509F-4324-98F0-9FC0342D0367}" destId="{8F4B97FB-A8D2-4B06-8866-4B338CDF331D}" srcOrd="9" destOrd="0" presId="urn:microsoft.com/office/officeart/2005/8/layout/pList1"/>
    <dgm:cxn modelId="{558AE491-C1EF-4827-9236-6366B4F96360}" type="presParOf" srcId="{1587E5C0-509F-4324-98F0-9FC0342D0367}" destId="{5AC286CF-F202-4230-A571-553BECB25846}" srcOrd="10" destOrd="0" presId="urn:microsoft.com/office/officeart/2005/8/layout/pList1"/>
    <dgm:cxn modelId="{FB8DC987-E4C1-498C-B2BF-CAC44DCFEEDC}" type="presParOf" srcId="{5AC286CF-F202-4230-A571-553BECB25846}" destId="{387F06AE-254E-4C54-80D3-7685DE4EDBE3}" srcOrd="0" destOrd="0" presId="urn:microsoft.com/office/officeart/2005/8/layout/pList1"/>
    <dgm:cxn modelId="{5AFCEA40-0C20-43DB-9CCD-1A7954AC26BE}" type="presParOf" srcId="{5AC286CF-F202-4230-A571-553BECB25846}" destId="{86E17166-84A0-456F-8A76-BE468D34674E}" srcOrd="1" destOrd="0" presId="urn:microsoft.com/office/officeart/2005/8/layout/pList1"/>
    <dgm:cxn modelId="{0D2DB559-BE10-4731-B7E0-2788B1C77FE7}" type="presParOf" srcId="{1587E5C0-509F-4324-98F0-9FC0342D0367}" destId="{8899E87A-CE51-42FD-B4CD-2A31D276934C}" srcOrd="11" destOrd="0" presId="urn:microsoft.com/office/officeart/2005/8/layout/pList1"/>
    <dgm:cxn modelId="{0376635A-FFDD-41B6-848B-A453F5FBAD90}" type="presParOf" srcId="{1587E5C0-509F-4324-98F0-9FC0342D0367}" destId="{E1F2E820-BC9E-4097-B9ED-5FB01334ED1C}" srcOrd="12" destOrd="0" presId="urn:microsoft.com/office/officeart/2005/8/layout/pList1"/>
    <dgm:cxn modelId="{F5D5756A-9750-41F7-81C3-859F1168AC4E}" type="presParOf" srcId="{E1F2E820-BC9E-4097-B9ED-5FB01334ED1C}" destId="{391927F8-F8DB-421E-B8B2-26B086DD4746}" srcOrd="0" destOrd="0" presId="urn:microsoft.com/office/officeart/2005/8/layout/pList1"/>
    <dgm:cxn modelId="{E48C3189-12D7-4979-98BE-712138D87191}" type="presParOf" srcId="{E1F2E820-BC9E-4097-B9ED-5FB01334ED1C}" destId="{530B588C-EDF1-421F-9F9D-91E650EE4B96}" srcOrd="1" destOrd="0" presId="urn:microsoft.com/office/officeart/2005/8/layout/pList1"/>
    <dgm:cxn modelId="{4517CA65-B1AE-4127-85C3-0729431642EE}" type="presParOf" srcId="{1587E5C0-509F-4324-98F0-9FC0342D0367}" destId="{893DE199-A2F3-4885-A14D-A30B58285659}" srcOrd="13" destOrd="0" presId="urn:microsoft.com/office/officeart/2005/8/layout/pList1"/>
    <dgm:cxn modelId="{BD0D1653-81DC-4258-B9C1-645803661366}" type="presParOf" srcId="{1587E5C0-509F-4324-98F0-9FC0342D0367}" destId="{6A26A8D7-F3A2-41B5-ABF7-8AB74CE9097B}" srcOrd="14" destOrd="0" presId="urn:microsoft.com/office/officeart/2005/8/layout/pList1"/>
    <dgm:cxn modelId="{6ACE76C6-6954-42A1-806C-479E58C6F1CB}" type="presParOf" srcId="{6A26A8D7-F3A2-41B5-ABF7-8AB74CE9097B}" destId="{9B637C13-048C-4A9F-B35F-494B71681024}" srcOrd="0" destOrd="0" presId="urn:microsoft.com/office/officeart/2005/8/layout/pList1"/>
    <dgm:cxn modelId="{5B321016-9623-443F-9FD6-B7901169E11E}" type="presParOf" srcId="{6A26A8D7-F3A2-41B5-ABF7-8AB74CE9097B}" destId="{8071FD14-1D4D-4167-A782-5BFB022C0FD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BF1C0-48FE-41AB-9755-A55B17E73A39}" type="doc">
      <dgm:prSet loTypeId="urn:microsoft.com/office/officeart/2005/8/layout/pList1" loCatId="list" qsTypeId="urn:microsoft.com/office/officeart/2005/8/quickstyle/3d1" qsCatId="3D" csTypeId="urn:microsoft.com/office/officeart/2005/8/colors/accent1_2" csCatId="accent1" phldr="1"/>
      <dgm:spPr/>
    </dgm:pt>
    <dgm:pt modelId="{1F33A501-CF14-4E26-A48C-716109BBA13F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140</a:t>
          </a:r>
        </a:p>
      </dgm:t>
    </dgm:pt>
    <dgm:pt modelId="{2B657027-227E-4D21-AD22-7CB5364980BD}" type="parTrans" cxnId="{7C949AC2-A22A-4FE0-A455-6AA7D5F9D1C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6AB25B-D958-4C4B-9810-53CCEB476D6E}" type="sibTrans" cxnId="{7C949AC2-A22A-4FE0-A455-6AA7D5F9D1CC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BB5AA8-382B-416F-908D-EAC24A48BC44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700</a:t>
          </a:r>
        </a:p>
      </dgm:t>
    </dgm:pt>
    <dgm:pt modelId="{6C81F0AD-70B4-4664-AAF7-481251BDB01B}" type="parTrans" cxnId="{71E3F804-133F-4F70-9EFB-2C2BA0F077A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716C60-DDAF-4922-8A99-270523F3CDFE}" type="sibTrans" cxnId="{71E3F804-133F-4F70-9EFB-2C2BA0F077A4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E0BB01-01B5-4D7C-A216-D9512D33B700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</a:t>
          </a:r>
        </a:p>
      </dgm:t>
    </dgm:pt>
    <dgm:pt modelId="{D50D1DA4-2714-4F0D-A67F-A0749814CFDD}" type="parTrans" cxnId="{F86A0E61-7FF6-433C-AB4A-796A1F9F9B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D2B860-B221-4B79-8DF5-D1CDF7BC69D8}" type="sibTrans" cxnId="{F86A0E61-7FF6-433C-AB4A-796A1F9F9B86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3B65E2-E92B-4995-A6C4-3BFA0EABC0AE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120</a:t>
          </a:r>
        </a:p>
      </dgm:t>
    </dgm:pt>
    <dgm:pt modelId="{18B8EA84-237C-41C5-B854-D1A10A2F95C7}" type="parTrans" cxnId="{1C113A8B-5DA8-48EC-868E-6946EBECAC3A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CCE8FA-40A1-4E2C-812B-6D46787A6A5D}" type="sibTrans" cxnId="{1C113A8B-5DA8-48EC-868E-6946EBECAC3A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48E0B7-A83D-4272-A74A-191BA23893BA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400</a:t>
          </a:r>
        </a:p>
      </dgm:t>
    </dgm:pt>
    <dgm:pt modelId="{3E0EADED-A783-449A-B43F-75792F616946}" type="parTrans" cxnId="{CCAC2C4E-4300-47C5-BA48-9A0951071F59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2AA4F6-9ABE-46E7-A8F4-3A87BA0BAADF}" type="sibTrans" cxnId="{CCAC2C4E-4300-47C5-BA48-9A0951071F59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7902C4-8860-4B79-B414-6098DB450A45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100</a:t>
          </a:r>
        </a:p>
      </dgm:t>
    </dgm:pt>
    <dgm:pt modelId="{2716FAB5-2C6E-4FE7-B19A-4CF3DB2A2FC5}" type="parTrans" cxnId="{58655136-EB86-4F8E-BA75-519907F7CA5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ABCA6B-223D-4C7C-AAF9-24F50E0A65C4}" type="sibTrans" cxnId="{58655136-EB86-4F8E-BA75-519907F7CA5C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3F1FF6-5BDE-4988-A18E-350E94745AC8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10-30/v</a:t>
          </a:r>
        </a:p>
      </dgm:t>
    </dgm:pt>
    <dgm:pt modelId="{4EE68C68-A76E-4743-8567-08E69C054681}" type="parTrans" cxnId="{35DA0F51-5BE6-43C8-8193-E599D79B6C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F18A3F-2651-49DB-BF6B-B9917BE9D273}" type="sibTrans" cxnId="{35DA0F51-5BE6-43C8-8193-E599D79B6C86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8AB065-69D5-45BA-8B64-7CE58BF2AF16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300</a:t>
          </a:r>
        </a:p>
      </dgm:t>
    </dgm:pt>
    <dgm:pt modelId="{ECF1C293-5FF5-4290-8FA1-2F1A9CBF841C}" type="par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C6D44-3CA8-4A21-9D42-AFFBECEEA21D}" type="sib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87E5C0-509F-4324-98F0-9FC0342D0367}" type="pres">
      <dgm:prSet presAssocID="{92FBF1C0-48FE-41AB-9755-A55B17E73A39}" presName="Name0" presStyleCnt="0">
        <dgm:presLayoutVars>
          <dgm:dir/>
          <dgm:resizeHandles val="exact"/>
        </dgm:presLayoutVars>
      </dgm:prSet>
      <dgm:spPr/>
    </dgm:pt>
    <dgm:pt modelId="{791CFFF2-ED11-4EE3-979B-CC21A122EF74}" type="pres">
      <dgm:prSet presAssocID="{1F33A501-CF14-4E26-A48C-716109BBA13F}" presName="compNode" presStyleCnt="0"/>
      <dgm:spPr/>
    </dgm:pt>
    <dgm:pt modelId="{F817651D-C1A2-41D2-8FA6-DBB1FE635001}" type="pres">
      <dgm:prSet presAssocID="{1F33A501-CF14-4E26-A48C-716109BBA13F}" presName="pictRect" presStyleLbl="node1" presStyleIdx="0" presStyleCnt="8" custScaleY="142208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F550EF4-E8E3-4D57-BE81-A1DEFE9C2C59}" type="pres">
      <dgm:prSet presAssocID="{1F33A501-CF14-4E26-A48C-716109BBA13F}" presName="textRect" presStyleLbl="revTx" presStyleIdx="0" presStyleCnt="8" custScaleX="100001" custScaleY="100001">
        <dgm:presLayoutVars>
          <dgm:bulletEnabled val="1"/>
        </dgm:presLayoutVars>
      </dgm:prSet>
      <dgm:spPr/>
    </dgm:pt>
    <dgm:pt modelId="{83E9682B-58CB-422C-91EA-68F0FD35431E}" type="pres">
      <dgm:prSet presAssocID="{E46AB25B-D958-4C4B-9810-53CCEB476D6E}" presName="sibTrans" presStyleLbl="sibTrans2D1" presStyleIdx="0" presStyleCnt="0"/>
      <dgm:spPr/>
    </dgm:pt>
    <dgm:pt modelId="{CDFDB9B2-4497-4862-B3C7-522CACC25F28}" type="pres">
      <dgm:prSet presAssocID="{9C3B65E2-E92B-4995-A6C4-3BFA0EABC0AE}" presName="compNode" presStyleCnt="0"/>
      <dgm:spPr/>
    </dgm:pt>
    <dgm:pt modelId="{80660C74-7527-4AFB-AE8F-F37BB4CC1B58}" type="pres">
      <dgm:prSet presAssocID="{9C3B65E2-E92B-4995-A6C4-3BFA0EABC0AE}" presName="pictRect" presStyleLbl="node1" presStyleIdx="1" presStyleCnt="8" custScaleY="14220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36D173A0-4423-4B42-A956-9AD51F8D440F}" type="pres">
      <dgm:prSet presAssocID="{9C3B65E2-E92B-4995-A6C4-3BFA0EABC0AE}" presName="textRect" presStyleLbl="revTx" presStyleIdx="1" presStyleCnt="8">
        <dgm:presLayoutVars>
          <dgm:bulletEnabled val="1"/>
        </dgm:presLayoutVars>
      </dgm:prSet>
      <dgm:spPr/>
    </dgm:pt>
    <dgm:pt modelId="{14054710-6C8E-404E-8832-0D4C35EDFAA1}" type="pres">
      <dgm:prSet presAssocID="{51CCE8FA-40A1-4E2C-812B-6D46787A6A5D}" presName="sibTrans" presStyleLbl="sibTrans2D1" presStyleIdx="0" presStyleCnt="0"/>
      <dgm:spPr/>
    </dgm:pt>
    <dgm:pt modelId="{6F77E4CC-2672-448C-B6D6-28F48C22AA2C}" type="pres">
      <dgm:prSet presAssocID="{607902C4-8860-4B79-B414-6098DB450A45}" presName="compNode" presStyleCnt="0"/>
      <dgm:spPr/>
    </dgm:pt>
    <dgm:pt modelId="{56743C27-B88E-4740-949B-26C23F5EFB82}" type="pres">
      <dgm:prSet presAssocID="{607902C4-8860-4B79-B414-6098DB450A45}" presName="pictRect" presStyleLbl="node1" presStyleIdx="2" presStyleCnt="8" custScaleY="1422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D7EF618-B63B-4013-8543-AAFC9C738A7E}" type="pres">
      <dgm:prSet presAssocID="{607902C4-8860-4B79-B414-6098DB450A45}" presName="textRect" presStyleLbl="revTx" presStyleIdx="2" presStyleCnt="8">
        <dgm:presLayoutVars>
          <dgm:bulletEnabled val="1"/>
        </dgm:presLayoutVars>
      </dgm:prSet>
      <dgm:spPr/>
    </dgm:pt>
    <dgm:pt modelId="{6E2D1A54-A37D-48FB-945D-A1C06EE7FE6B}" type="pres">
      <dgm:prSet presAssocID="{7BABCA6B-223D-4C7C-AAF9-24F50E0A65C4}" presName="sibTrans" presStyleLbl="sibTrans2D1" presStyleIdx="0" presStyleCnt="0"/>
      <dgm:spPr/>
    </dgm:pt>
    <dgm:pt modelId="{8C118EEA-EB9E-483E-8981-7EDF97753BF6}" type="pres">
      <dgm:prSet presAssocID="{AEE0BB01-01B5-4D7C-A216-D9512D33B700}" presName="compNode" presStyleCnt="0"/>
      <dgm:spPr/>
    </dgm:pt>
    <dgm:pt modelId="{0324A9E1-36F5-4E03-8ACC-10908A988399}" type="pres">
      <dgm:prSet presAssocID="{AEE0BB01-01B5-4D7C-A216-D9512D33B700}" presName="pictRect" presStyleLbl="node1" presStyleIdx="3" presStyleCnt="8" custScaleY="14220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CBD6003A-61DC-4EA4-AB90-12B3FC932D7C}" type="pres">
      <dgm:prSet presAssocID="{AEE0BB01-01B5-4D7C-A216-D9512D33B700}" presName="textRect" presStyleLbl="revTx" presStyleIdx="3" presStyleCnt="8">
        <dgm:presLayoutVars>
          <dgm:bulletEnabled val="1"/>
        </dgm:presLayoutVars>
      </dgm:prSet>
      <dgm:spPr/>
    </dgm:pt>
    <dgm:pt modelId="{83B97F07-F034-4450-B77F-1EAF5ADF480C}" type="pres">
      <dgm:prSet presAssocID="{9BD2B860-B221-4B79-8DF5-D1CDF7BC69D8}" presName="sibTrans" presStyleLbl="sibTrans2D1" presStyleIdx="0" presStyleCnt="0"/>
      <dgm:spPr/>
    </dgm:pt>
    <dgm:pt modelId="{EFBF7FB5-8924-4BF4-8550-C0CDA2ECF938}" type="pres">
      <dgm:prSet presAssocID="{19BB5AA8-382B-416F-908D-EAC24A48BC44}" presName="compNode" presStyleCnt="0"/>
      <dgm:spPr/>
    </dgm:pt>
    <dgm:pt modelId="{F029A3ED-4FAB-456C-B8BB-20535D420717}" type="pres">
      <dgm:prSet presAssocID="{19BB5AA8-382B-416F-908D-EAC24A48BC44}" presName="pictRect" presStyleLbl="node1" presStyleIdx="4" presStyleCnt="8" custScaleY="142208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B5E85E54-AF1D-4942-A0BB-88C4D7EAC5B1}" type="pres">
      <dgm:prSet presAssocID="{19BB5AA8-382B-416F-908D-EAC24A48BC44}" presName="textRect" presStyleLbl="revTx" presStyleIdx="4" presStyleCnt="8">
        <dgm:presLayoutVars>
          <dgm:bulletEnabled val="1"/>
        </dgm:presLayoutVars>
      </dgm:prSet>
      <dgm:spPr/>
    </dgm:pt>
    <dgm:pt modelId="{8F4B97FB-A8D2-4B06-8866-4B338CDF331D}" type="pres">
      <dgm:prSet presAssocID="{DA716C60-DDAF-4922-8A99-270523F3CDFE}" presName="sibTrans" presStyleLbl="sibTrans2D1" presStyleIdx="0" presStyleCnt="0"/>
      <dgm:spPr/>
    </dgm:pt>
    <dgm:pt modelId="{5AC286CF-F202-4230-A571-553BECB25846}" type="pres">
      <dgm:prSet presAssocID="{AD3F1FF6-5BDE-4988-A18E-350E94745AC8}" presName="compNode" presStyleCnt="0"/>
      <dgm:spPr/>
    </dgm:pt>
    <dgm:pt modelId="{387F06AE-254E-4C54-80D3-7685DE4EDBE3}" type="pres">
      <dgm:prSet presAssocID="{AD3F1FF6-5BDE-4988-A18E-350E94745AC8}" presName="pictRect" presStyleLbl="node1" presStyleIdx="5" presStyleCnt="8" custScaleY="14220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6E17166-84A0-456F-8A76-BE468D34674E}" type="pres">
      <dgm:prSet presAssocID="{AD3F1FF6-5BDE-4988-A18E-350E94745AC8}" presName="textRect" presStyleLbl="revTx" presStyleIdx="5" presStyleCnt="8">
        <dgm:presLayoutVars>
          <dgm:bulletEnabled val="1"/>
        </dgm:presLayoutVars>
      </dgm:prSet>
      <dgm:spPr/>
    </dgm:pt>
    <dgm:pt modelId="{8899E87A-CE51-42FD-B4CD-2A31D276934C}" type="pres">
      <dgm:prSet presAssocID="{FFF18A3F-2651-49DB-BF6B-B9917BE9D273}" presName="sibTrans" presStyleLbl="sibTrans2D1" presStyleIdx="0" presStyleCnt="0"/>
      <dgm:spPr/>
    </dgm:pt>
    <dgm:pt modelId="{E1F2E820-BC9E-4097-B9ED-5FB01334ED1C}" type="pres">
      <dgm:prSet presAssocID="{7448E0B7-A83D-4272-A74A-191BA23893BA}" presName="compNode" presStyleCnt="0"/>
      <dgm:spPr/>
    </dgm:pt>
    <dgm:pt modelId="{391927F8-F8DB-421E-B8B2-26B086DD4746}" type="pres">
      <dgm:prSet presAssocID="{7448E0B7-A83D-4272-A74A-191BA23893BA}" presName="pictRect" presStyleLbl="node1" presStyleIdx="6" presStyleCnt="8" custScaleY="14220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530B588C-EDF1-421F-9F9D-91E650EE4B96}" type="pres">
      <dgm:prSet presAssocID="{7448E0B7-A83D-4272-A74A-191BA23893BA}" presName="textRect" presStyleLbl="revTx" presStyleIdx="6" presStyleCnt="8">
        <dgm:presLayoutVars>
          <dgm:bulletEnabled val="1"/>
        </dgm:presLayoutVars>
      </dgm:prSet>
      <dgm:spPr/>
    </dgm:pt>
    <dgm:pt modelId="{893DE199-A2F3-4885-A14D-A30B58285659}" type="pres">
      <dgm:prSet presAssocID="{C12AA4F6-9ABE-46E7-A8F4-3A87BA0BAADF}" presName="sibTrans" presStyleLbl="sibTrans2D1" presStyleIdx="0" presStyleCnt="0"/>
      <dgm:spPr/>
    </dgm:pt>
    <dgm:pt modelId="{6A26A8D7-F3A2-41B5-ABF7-8AB74CE9097B}" type="pres">
      <dgm:prSet presAssocID="{A98AB065-69D5-45BA-8B64-7CE58BF2AF16}" presName="compNode" presStyleCnt="0"/>
      <dgm:spPr/>
    </dgm:pt>
    <dgm:pt modelId="{9B637C13-048C-4A9F-B35F-494B71681024}" type="pres">
      <dgm:prSet presAssocID="{A98AB065-69D5-45BA-8B64-7CE58BF2AF16}" presName="pictRect" presStyleLbl="node1" presStyleIdx="7" presStyleCnt="8" custScaleY="14220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071FD14-1D4D-4167-A782-5BFB022C0FD5}" type="pres">
      <dgm:prSet presAssocID="{A98AB065-69D5-45BA-8B64-7CE58BF2AF16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71E3F804-133F-4F70-9EFB-2C2BA0F077A4}" srcId="{92FBF1C0-48FE-41AB-9755-A55B17E73A39}" destId="{19BB5AA8-382B-416F-908D-EAC24A48BC44}" srcOrd="4" destOrd="0" parTransId="{6C81F0AD-70B4-4664-AAF7-481251BDB01B}" sibTransId="{DA716C60-DDAF-4922-8A99-270523F3CDFE}"/>
    <dgm:cxn modelId="{0B766236-B382-4B8D-A020-D80E50A2CD93}" type="presOf" srcId="{DA716C60-DDAF-4922-8A99-270523F3CDFE}" destId="{8F4B97FB-A8D2-4B06-8866-4B338CDF331D}" srcOrd="0" destOrd="0" presId="urn:microsoft.com/office/officeart/2005/8/layout/pList1"/>
    <dgm:cxn modelId="{58655136-EB86-4F8E-BA75-519907F7CA5C}" srcId="{92FBF1C0-48FE-41AB-9755-A55B17E73A39}" destId="{607902C4-8860-4B79-B414-6098DB450A45}" srcOrd="2" destOrd="0" parTransId="{2716FAB5-2C6E-4FE7-B19A-4CF3DB2A2FC5}" sibTransId="{7BABCA6B-223D-4C7C-AAF9-24F50E0A65C4}"/>
    <dgm:cxn modelId="{7E47CC3C-D85B-4325-A28C-639D4D3771CB}" type="presOf" srcId="{607902C4-8860-4B79-B414-6098DB450A45}" destId="{6D7EF618-B63B-4013-8543-AAFC9C738A7E}" srcOrd="0" destOrd="0" presId="urn:microsoft.com/office/officeart/2005/8/layout/pList1"/>
    <dgm:cxn modelId="{0F4BE240-2258-4850-8575-3F5ED4A419E0}" type="presOf" srcId="{9C3B65E2-E92B-4995-A6C4-3BFA0EABC0AE}" destId="{36D173A0-4423-4B42-A956-9AD51F8D440F}" srcOrd="0" destOrd="0" presId="urn:microsoft.com/office/officeart/2005/8/layout/pList1"/>
    <dgm:cxn modelId="{F86A0E61-7FF6-433C-AB4A-796A1F9F9B86}" srcId="{92FBF1C0-48FE-41AB-9755-A55B17E73A39}" destId="{AEE0BB01-01B5-4D7C-A216-D9512D33B700}" srcOrd="3" destOrd="0" parTransId="{D50D1DA4-2714-4F0D-A67F-A0749814CFDD}" sibTransId="{9BD2B860-B221-4B79-8DF5-D1CDF7BC69D8}"/>
    <dgm:cxn modelId="{CEFF8A41-49DC-4BC2-AF9D-4F316DB05174}" srcId="{92FBF1C0-48FE-41AB-9755-A55B17E73A39}" destId="{A98AB065-69D5-45BA-8B64-7CE58BF2AF16}" srcOrd="7" destOrd="0" parTransId="{ECF1C293-5FF5-4290-8FA1-2F1A9CBF841C}" sibTransId="{B11C6D44-3CA8-4A21-9D42-AFFBECEEA21D}"/>
    <dgm:cxn modelId="{B94BD445-CF99-4F6C-BBF1-35E3D07EA73B}" type="presOf" srcId="{E46AB25B-D958-4C4B-9810-53CCEB476D6E}" destId="{83E9682B-58CB-422C-91EA-68F0FD35431E}" srcOrd="0" destOrd="0" presId="urn:microsoft.com/office/officeart/2005/8/layout/pList1"/>
    <dgm:cxn modelId="{CCAC2C4E-4300-47C5-BA48-9A0951071F59}" srcId="{92FBF1C0-48FE-41AB-9755-A55B17E73A39}" destId="{7448E0B7-A83D-4272-A74A-191BA23893BA}" srcOrd="6" destOrd="0" parTransId="{3E0EADED-A783-449A-B43F-75792F616946}" sibTransId="{C12AA4F6-9ABE-46E7-A8F4-3A87BA0BAADF}"/>
    <dgm:cxn modelId="{35DA0F51-5BE6-43C8-8193-E599D79B6C86}" srcId="{92FBF1C0-48FE-41AB-9755-A55B17E73A39}" destId="{AD3F1FF6-5BDE-4988-A18E-350E94745AC8}" srcOrd="5" destOrd="0" parTransId="{4EE68C68-A76E-4743-8567-08E69C054681}" sibTransId="{FFF18A3F-2651-49DB-BF6B-B9917BE9D273}"/>
    <dgm:cxn modelId="{97EE5671-F58C-49EF-ADBA-6B6059EAFD05}" type="presOf" srcId="{AEE0BB01-01B5-4D7C-A216-D9512D33B700}" destId="{CBD6003A-61DC-4EA4-AB90-12B3FC932D7C}" srcOrd="0" destOrd="0" presId="urn:microsoft.com/office/officeart/2005/8/layout/pList1"/>
    <dgm:cxn modelId="{1BEA7172-DA05-4982-8078-8A771C96156C}" type="presOf" srcId="{AD3F1FF6-5BDE-4988-A18E-350E94745AC8}" destId="{86E17166-84A0-456F-8A76-BE468D34674E}" srcOrd="0" destOrd="0" presId="urn:microsoft.com/office/officeart/2005/8/layout/pList1"/>
    <dgm:cxn modelId="{9B01ED80-3C8C-4EB1-9BD3-505B2DF6B70D}" type="presOf" srcId="{7BABCA6B-223D-4C7C-AAF9-24F50E0A65C4}" destId="{6E2D1A54-A37D-48FB-945D-A1C06EE7FE6B}" srcOrd="0" destOrd="0" presId="urn:microsoft.com/office/officeart/2005/8/layout/pList1"/>
    <dgm:cxn modelId="{1C113A8B-5DA8-48EC-868E-6946EBECAC3A}" srcId="{92FBF1C0-48FE-41AB-9755-A55B17E73A39}" destId="{9C3B65E2-E92B-4995-A6C4-3BFA0EABC0AE}" srcOrd="1" destOrd="0" parTransId="{18B8EA84-237C-41C5-B854-D1A10A2F95C7}" sibTransId="{51CCE8FA-40A1-4E2C-812B-6D46787A6A5D}"/>
    <dgm:cxn modelId="{D6DCAFA9-1599-4738-A5F4-B7BDFDCAB41E}" type="presOf" srcId="{1F33A501-CF14-4E26-A48C-716109BBA13F}" destId="{6F550EF4-E8E3-4D57-BE81-A1DEFE9C2C59}" srcOrd="0" destOrd="0" presId="urn:microsoft.com/office/officeart/2005/8/layout/pList1"/>
    <dgm:cxn modelId="{FB5364B5-D82A-41D7-9A52-C48C4246B25A}" type="presOf" srcId="{C12AA4F6-9ABE-46E7-A8F4-3A87BA0BAADF}" destId="{893DE199-A2F3-4885-A14D-A30B58285659}" srcOrd="0" destOrd="0" presId="urn:microsoft.com/office/officeart/2005/8/layout/pList1"/>
    <dgm:cxn modelId="{7C949AC2-A22A-4FE0-A455-6AA7D5F9D1CC}" srcId="{92FBF1C0-48FE-41AB-9755-A55B17E73A39}" destId="{1F33A501-CF14-4E26-A48C-716109BBA13F}" srcOrd="0" destOrd="0" parTransId="{2B657027-227E-4D21-AD22-7CB5364980BD}" sibTransId="{E46AB25B-D958-4C4B-9810-53CCEB476D6E}"/>
    <dgm:cxn modelId="{1F6CC7CC-5B75-4A62-92EF-F2E695564FCB}" type="presOf" srcId="{A98AB065-69D5-45BA-8B64-7CE58BF2AF16}" destId="{8071FD14-1D4D-4167-A782-5BFB022C0FD5}" srcOrd="0" destOrd="0" presId="urn:microsoft.com/office/officeart/2005/8/layout/pList1"/>
    <dgm:cxn modelId="{6B4D10D1-14AC-4B52-B0C3-9F665F190677}" type="presOf" srcId="{9BD2B860-B221-4B79-8DF5-D1CDF7BC69D8}" destId="{83B97F07-F034-4450-B77F-1EAF5ADF480C}" srcOrd="0" destOrd="0" presId="urn:microsoft.com/office/officeart/2005/8/layout/pList1"/>
    <dgm:cxn modelId="{F3853DD8-FC40-478B-88F2-D0DB492330A3}" type="presOf" srcId="{FFF18A3F-2651-49DB-BF6B-B9917BE9D273}" destId="{8899E87A-CE51-42FD-B4CD-2A31D276934C}" srcOrd="0" destOrd="0" presId="urn:microsoft.com/office/officeart/2005/8/layout/pList1"/>
    <dgm:cxn modelId="{CA861DDF-B33C-4F85-AEFF-A991FC260BE1}" type="presOf" srcId="{92FBF1C0-48FE-41AB-9755-A55B17E73A39}" destId="{1587E5C0-509F-4324-98F0-9FC0342D0367}" srcOrd="0" destOrd="0" presId="urn:microsoft.com/office/officeart/2005/8/layout/pList1"/>
    <dgm:cxn modelId="{9E75FAE2-FD8F-4715-A29B-76E44DCB0ABA}" type="presOf" srcId="{7448E0B7-A83D-4272-A74A-191BA23893BA}" destId="{530B588C-EDF1-421F-9F9D-91E650EE4B96}" srcOrd="0" destOrd="0" presId="urn:microsoft.com/office/officeart/2005/8/layout/pList1"/>
    <dgm:cxn modelId="{2DC9BDF7-1E42-4708-A561-F647A97C249E}" type="presOf" srcId="{19BB5AA8-382B-416F-908D-EAC24A48BC44}" destId="{B5E85E54-AF1D-4942-A0BB-88C4D7EAC5B1}" srcOrd="0" destOrd="0" presId="urn:microsoft.com/office/officeart/2005/8/layout/pList1"/>
    <dgm:cxn modelId="{66CCD2FB-56DF-4AB4-9886-ED9BF6A6695D}" type="presOf" srcId="{51CCE8FA-40A1-4E2C-812B-6D46787A6A5D}" destId="{14054710-6C8E-404E-8832-0D4C35EDFAA1}" srcOrd="0" destOrd="0" presId="urn:microsoft.com/office/officeart/2005/8/layout/pList1"/>
    <dgm:cxn modelId="{92AD5D6F-4387-48DB-AE0C-9B180567F364}" type="presParOf" srcId="{1587E5C0-509F-4324-98F0-9FC0342D0367}" destId="{791CFFF2-ED11-4EE3-979B-CC21A122EF74}" srcOrd="0" destOrd="0" presId="urn:microsoft.com/office/officeart/2005/8/layout/pList1"/>
    <dgm:cxn modelId="{67F61DE1-E796-47C8-A923-D3E59E523911}" type="presParOf" srcId="{791CFFF2-ED11-4EE3-979B-CC21A122EF74}" destId="{F817651D-C1A2-41D2-8FA6-DBB1FE635001}" srcOrd="0" destOrd="0" presId="urn:microsoft.com/office/officeart/2005/8/layout/pList1"/>
    <dgm:cxn modelId="{D25BEE53-3E19-458F-9E7F-C6ACB315EE44}" type="presParOf" srcId="{791CFFF2-ED11-4EE3-979B-CC21A122EF74}" destId="{6F550EF4-E8E3-4D57-BE81-A1DEFE9C2C59}" srcOrd="1" destOrd="0" presId="urn:microsoft.com/office/officeart/2005/8/layout/pList1"/>
    <dgm:cxn modelId="{58F7A667-BDAA-44B7-B2E3-C4C10BB4C62B}" type="presParOf" srcId="{1587E5C0-509F-4324-98F0-9FC0342D0367}" destId="{83E9682B-58CB-422C-91EA-68F0FD35431E}" srcOrd="1" destOrd="0" presId="urn:microsoft.com/office/officeart/2005/8/layout/pList1"/>
    <dgm:cxn modelId="{7F4594FB-43BA-4B22-821B-F418458D77D4}" type="presParOf" srcId="{1587E5C0-509F-4324-98F0-9FC0342D0367}" destId="{CDFDB9B2-4497-4862-B3C7-522CACC25F28}" srcOrd="2" destOrd="0" presId="urn:microsoft.com/office/officeart/2005/8/layout/pList1"/>
    <dgm:cxn modelId="{D4EDAC55-9557-4D5A-B044-D1CA0D92F87F}" type="presParOf" srcId="{CDFDB9B2-4497-4862-B3C7-522CACC25F28}" destId="{80660C74-7527-4AFB-AE8F-F37BB4CC1B58}" srcOrd="0" destOrd="0" presId="urn:microsoft.com/office/officeart/2005/8/layout/pList1"/>
    <dgm:cxn modelId="{A54F54C2-F022-41F0-988D-D637DC9455BD}" type="presParOf" srcId="{CDFDB9B2-4497-4862-B3C7-522CACC25F28}" destId="{36D173A0-4423-4B42-A956-9AD51F8D440F}" srcOrd="1" destOrd="0" presId="urn:microsoft.com/office/officeart/2005/8/layout/pList1"/>
    <dgm:cxn modelId="{01EE5F23-394C-4C05-92BF-DD42C6640AE9}" type="presParOf" srcId="{1587E5C0-509F-4324-98F0-9FC0342D0367}" destId="{14054710-6C8E-404E-8832-0D4C35EDFAA1}" srcOrd="3" destOrd="0" presId="urn:microsoft.com/office/officeart/2005/8/layout/pList1"/>
    <dgm:cxn modelId="{F9B3B5D3-F4D3-4663-A21C-ED899474AF8F}" type="presParOf" srcId="{1587E5C0-509F-4324-98F0-9FC0342D0367}" destId="{6F77E4CC-2672-448C-B6D6-28F48C22AA2C}" srcOrd="4" destOrd="0" presId="urn:microsoft.com/office/officeart/2005/8/layout/pList1"/>
    <dgm:cxn modelId="{217CE83B-2AF5-4C4E-B7C1-EE3ECEEC49EF}" type="presParOf" srcId="{6F77E4CC-2672-448C-B6D6-28F48C22AA2C}" destId="{56743C27-B88E-4740-949B-26C23F5EFB82}" srcOrd="0" destOrd="0" presId="urn:microsoft.com/office/officeart/2005/8/layout/pList1"/>
    <dgm:cxn modelId="{1AE509C3-F2DB-493E-95D9-F446F4C1F0B9}" type="presParOf" srcId="{6F77E4CC-2672-448C-B6D6-28F48C22AA2C}" destId="{6D7EF618-B63B-4013-8543-AAFC9C738A7E}" srcOrd="1" destOrd="0" presId="urn:microsoft.com/office/officeart/2005/8/layout/pList1"/>
    <dgm:cxn modelId="{937169F3-FC20-4167-88CA-7917E977DC96}" type="presParOf" srcId="{1587E5C0-509F-4324-98F0-9FC0342D0367}" destId="{6E2D1A54-A37D-48FB-945D-A1C06EE7FE6B}" srcOrd="5" destOrd="0" presId="urn:microsoft.com/office/officeart/2005/8/layout/pList1"/>
    <dgm:cxn modelId="{A7D1DFDB-01AE-449B-863E-E490A04D40DF}" type="presParOf" srcId="{1587E5C0-509F-4324-98F0-9FC0342D0367}" destId="{8C118EEA-EB9E-483E-8981-7EDF97753BF6}" srcOrd="6" destOrd="0" presId="urn:microsoft.com/office/officeart/2005/8/layout/pList1"/>
    <dgm:cxn modelId="{C5E016EB-E43E-4A8D-B303-90817DE3445C}" type="presParOf" srcId="{8C118EEA-EB9E-483E-8981-7EDF97753BF6}" destId="{0324A9E1-36F5-4E03-8ACC-10908A988399}" srcOrd="0" destOrd="0" presId="urn:microsoft.com/office/officeart/2005/8/layout/pList1"/>
    <dgm:cxn modelId="{7A798CF8-2F64-4F0A-8D86-95BCF9F13B25}" type="presParOf" srcId="{8C118EEA-EB9E-483E-8981-7EDF97753BF6}" destId="{CBD6003A-61DC-4EA4-AB90-12B3FC932D7C}" srcOrd="1" destOrd="0" presId="urn:microsoft.com/office/officeart/2005/8/layout/pList1"/>
    <dgm:cxn modelId="{20B9C2B2-5989-4622-B7EC-2A4728C572ED}" type="presParOf" srcId="{1587E5C0-509F-4324-98F0-9FC0342D0367}" destId="{83B97F07-F034-4450-B77F-1EAF5ADF480C}" srcOrd="7" destOrd="0" presId="urn:microsoft.com/office/officeart/2005/8/layout/pList1"/>
    <dgm:cxn modelId="{182634E3-98C8-4526-9547-5F01FE4C6251}" type="presParOf" srcId="{1587E5C0-509F-4324-98F0-9FC0342D0367}" destId="{EFBF7FB5-8924-4BF4-8550-C0CDA2ECF938}" srcOrd="8" destOrd="0" presId="urn:microsoft.com/office/officeart/2005/8/layout/pList1"/>
    <dgm:cxn modelId="{A9EF6C2B-0C76-4723-8A4D-7EC51DC412A5}" type="presParOf" srcId="{EFBF7FB5-8924-4BF4-8550-C0CDA2ECF938}" destId="{F029A3ED-4FAB-456C-B8BB-20535D420717}" srcOrd="0" destOrd="0" presId="urn:microsoft.com/office/officeart/2005/8/layout/pList1"/>
    <dgm:cxn modelId="{1A73EE64-2F16-46DF-81A4-AF8275FE28CA}" type="presParOf" srcId="{EFBF7FB5-8924-4BF4-8550-C0CDA2ECF938}" destId="{B5E85E54-AF1D-4942-A0BB-88C4D7EAC5B1}" srcOrd="1" destOrd="0" presId="urn:microsoft.com/office/officeart/2005/8/layout/pList1"/>
    <dgm:cxn modelId="{A16AE192-30DF-41F4-BC6C-DF5AD4238C55}" type="presParOf" srcId="{1587E5C0-509F-4324-98F0-9FC0342D0367}" destId="{8F4B97FB-A8D2-4B06-8866-4B338CDF331D}" srcOrd="9" destOrd="0" presId="urn:microsoft.com/office/officeart/2005/8/layout/pList1"/>
    <dgm:cxn modelId="{558AE491-C1EF-4827-9236-6366B4F96360}" type="presParOf" srcId="{1587E5C0-509F-4324-98F0-9FC0342D0367}" destId="{5AC286CF-F202-4230-A571-553BECB25846}" srcOrd="10" destOrd="0" presId="urn:microsoft.com/office/officeart/2005/8/layout/pList1"/>
    <dgm:cxn modelId="{FB8DC987-E4C1-498C-B2BF-CAC44DCFEEDC}" type="presParOf" srcId="{5AC286CF-F202-4230-A571-553BECB25846}" destId="{387F06AE-254E-4C54-80D3-7685DE4EDBE3}" srcOrd="0" destOrd="0" presId="urn:microsoft.com/office/officeart/2005/8/layout/pList1"/>
    <dgm:cxn modelId="{5AFCEA40-0C20-43DB-9CCD-1A7954AC26BE}" type="presParOf" srcId="{5AC286CF-F202-4230-A571-553BECB25846}" destId="{86E17166-84A0-456F-8A76-BE468D34674E}" srcOrd="1" destOrd="0" presId="urn:microsoft.com/office/officeart/2005/8/layout/pList1"/>
    <dgm:cxn modelId="{0D2DB559-BE10-4731-B7E0-2788B1C77FE7}" type="presParOf" srcId="{1587E5C0-509F-4324-98F0-9FC0342D0367}" destId="{8899E87A-CE51-42FD-B4CD-2A31D276934C}" srcOrd="11" destOrd="0" presId="urn:microsoft.com/office/officeart/2005/8/layout/pList1"/>
    <dgm:cxn modelId="{0376635A-FFDD-41B6-848B-A453F5FBAD90}" type="presParOf" srcId="{1587E5C0-509F-4324-98F0-9FC0342D0367}" destId="{E1F2E820-BC9E-4097-B9ED-5FB01334ED1C}" srcOrd="12" destOrd="0" presId="urn:microsoft.com/office/officeart/2005/8/layout/pList1"/>
    <dgm:cxn modelId="{F5D5756A-9750-41F7-81C3-859F1168AC4E}" type="presParOf" srcId="{E1F2E820-BC9E-4097-B9ED-5FB01334ED1C}" destId="{391927F8-F8DB-421E-B8B2-26B086DD4746}" srcOrd="0" destOrd="0" presId="urn:microsoft.com/office/officeart/2005/8/layout/pList1"/>
    <dgm:cxn modelId="{E48C3189-12D7-4979-98BE-712138D87191}" type="presParOf" srcId="{E1F2E820-BC9E-4097-B9ED-5FB01334ED1C}" destId="{530B588C-EDF1-421F-9F9D-91E650EE4B96}" srcOrd="1" destOrd="0" presId="urn:microsoft.com/office/officeart/2005/8/layout/pList1"/>
    <dgm:cxn modelId="{4517CA65-B1AE-4127-85C3-0729431642EE}" type="presParOf" srcId="{1587E5C0-509F-4324-98F0-9FC0342D0367}" destId="{893DE199-A2F3-4885-A14D-A30B58285659}" srcOrd="13" destOrd="0" presId="urn:microsoft.com/office/officeart/2005/8/layout/pList1"/>
    <dgm:cxn modelId="{BD0D1653-81DC-4258-B9C1-645803661366}" type="presParOf" srcId="{1587E5C0-509F-4324-98F0-9FC0342D0367}" destId="{6A26A8D7-F3A2-41B5-ABF7-8AB74CE9097B}" srcOrd="14" destOrd="0" presId="urn:microsoft.com/office/officeart/2005/8/layout/pList1"/>
    <dgm:cxn modelId="{6ACE76C6-6954-42A1-806C-479E58C6F1CB}" type="presParOf" srcId="{6A26A8D7-F3A2-41B5-ABF7-8AB74CE9097B}" destId="{9B637C13-048C-4A9F-B35F-494B71681024}" srcOrd="0" destOrd="0" presId="urn:microsoft.com/office/officeart/2005/8/layout/pList1"/>
    <dgm:cxn modelId="{5B321016-9623-443F-9FD6-B7901169E11E}" type="presParOf" srcId="{6A26A8D7-F3A2-41B5-ABF7-8AB74CE9097B}" destId="{8071FD14-1D4D-4167-A782-5BFB022C0FD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FBF1C0-48FE-41AB-9755-A55B17E73A39}" type="doc">
      <dgm:prSet loTypeId="urn:microsoft.com/office/officeart/2005/8/layout/pList1" loCatId="list" qsTypeId="urn:microsoft.com/office/officeart/2005/8/quickstyle/3d1" qsCatId="3D" csTypeId="urn:microsoft.com/office/officeart/2005/8/colors/accent1_2" csCatId="accent1" phldr="1"/>
      <dgm:spPr/>
    </dgm:pt>
    <dgm:pt modelId="{1F33A501-CF14-4E26-A48C-716109BBA13F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140</a:t>
          </a:r>
        </a:p>
      </dgm:t>
    </dgm:pt>
    <dgm:pt modelId="{2B657027-227E-4D21-AD22-7CB5364980BD}" type="parTrans" cxnId="{7C949AC2-A22A-4FE0-A455-6AA7D5F9D1C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6AB25B-D958-4C4B-9810-53CCEB476D6E}" type="sibTrans" cxnId="{7C949AC2-A22A-4FE0-A455-6AA7D5F9D1CC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BB5AA8-382B-416F-908D-EAC24A48BC44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700</a:t>
          </a:r>
        </a:p>
      </dgm:t>
    </dgm:pt>
    <dgm:pt modelId="{6C81F0AD-70B4-4664-AAF7-481251BDB01B}" type="parTrans" cxnId="{71E3F804-133F-4F70-9EFB-2C2BA0F077A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716C60-DDAF-4922-8A99-270523F3CDFE}" type="sibTrans" cxnId="{71E3F804-133F-4F70-9EFB-2C2BA0F077A4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E0BB01-01B5-4D7C-A216-D9512D33B700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</a:t>
          </a:r>
        </a:p>
      </dgm:t>
    </dgm:pt>
    <dgm:pt modelId="{D50D1DA4-2714-4F0D-A67F-A0749814CFDD}" type="parTrans" cxnId="{F86A0E61-7FF6-433C-AB4A-796A1F9F9B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D2B860-B221-4B79-8DF5-D1CDF7BC69D8}" type="sibTrans" cxnId="{F86A0E61-7FF6-433C-AB4A-796A1F9F9B86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3B65E2-E92B-4995-A6C4-3BFA0EABC0AE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120</a:t>
          </a:r>
        </a:p>
      </dgm:t>
    </dgm:pt>
    <dgm:pt modelId="{18B8EA84-237C-41C5-B854-D1A10A2F95C7}" type="parTrans" cxnId="{1C113A8B-5DA8-48EC-868E-6946EBECAC3A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CCE8FA-40A1-4E2C-812B-6D46787A6A5D}" type="sibTrans" cxnId="{1C113A8B-5DA8-48EC-868E-6946EBECAC3A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48E0B7-A83D-4272-A74A-191BA23893BA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400</a:t>
          </a:r>
        </a:p>
      </dgm:t>
    </dgm:pt>
    <dgm:pt modelId="{3E0EADED-A783-449A-B43F-75792F616946}" type="parTrans" cxnId="{CCAC2C4E-4300-47C5-BA48-9A0951071F59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2AA4F6-9ABE-46E7-A8F4-3A87BA0BAADF}" type="sibTrans" cxnId="{CCAC2C4E-4300-47C5-BA48-9A0951071F59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7902C4-8860-4B79-B414-6098DB450A45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100</a:t>
          </a:r>
        </a:p>
      </dgm:t>
    </dgm:pt>
    <dgm:pt modelId="{2716FAB5-2C6E-4FE7-B19A-4CF3DB2A2FC5}" type="parTrans" cxnId="{58655136-EB86-4F8E-BA75-519907F7CA5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ABCA6B-223D-4C7C-AAF9-24F50E0A65C4}" type="sibTrans" cxnId="{58655136-EB86-4F8E-BA75-519907F7CA5C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3F1FF6-5BDE-4988-A18E-350E94745AC8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10-30/v</a:t>
          </a:r>
        </a:p>
      </dgm:t>
    </dgm:pt>
    <dgm:pt modelId="{4EE68C68-A76E-4743-8567-08E69C054681}" type="parTrans" cxnId="{35DA0F51-5BE6-43C8-8193-E599D79B6C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F18A3F-2651-49DB-BF6B-B9917BE9D273}" type="sibTrans" cxnId="{35DA0F51-5BE6-43C8-8193-E599D79B6C86}">
      <dgm:prSet/>
      <dgm:spPr/>
      <dgm:t>
        <a:bodyPr/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8AB065-69D5-45BA-8B64-7CE58BF2AF16}">
      <dgm:prSet phldrT="[Text]" custT="1"/>
      <dgm:spPr/>
      <dgm:t>
        <a:bodyPr/>
        <a:lstStyle/>
        <a:p>
          <a:pPr>
            <a:lnSpc>
              <a:spcPct val="200000"/>
            </a:lnSpc>
          </a:pPr>
          <a:r>
            <a:rPr lang="sv-SE" sz="2800" b="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300</a:t>
          </a:r>
        </a:p>
      </dgm:t>
    </dgm:pt>
    <dgm:pt modelId="{ECF1C293-5FF5-4290-8FA1-2F1A9CBF841C}" type="par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C6D44-3CA8-4A21-9D42-AFFBECEEA21D}" type="sib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00000"/>
            </a:lnSpc>
          </a:pPr>
          <a:endParaRPr lang="sv-SE" sz="28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87E5C0-509F-4324-98F0-9FC0342D0367}" type="pres">
      <dgm:prSet presAssocID="{92FBF1C0-48FE-41AB-9755-A55B17E73A39}" presName="Name0" presStyleCnt="0">
        <dgm:presLayoutVars>
          <dgm:dir/>
          <dgm:resizeHandles val="exact"/>
        </dgm:presLayoutVars>
      </dgm:prSet>
      <dgm:spPr/>
    </dgm:pt>
    <dgm:pt modelId="{791CFFF2-ED11-4EE3-979B-CC21A122EF74}" type="pres">
      <dgm:prSet presAssocID="{1F33A501-CF14-4E26-A48C-716109BBA13F}" presName="compNode" presStyleCnt="0"/>
      <dgm:spPr/>
    </dgm:pt>
    <dgm:pt modelId="{F817651D-C1A2-41D2-8FA6-DBB1FE635001}" type="pres">
      <dgm:prSet presAssocID="{1F33A501-CF14-4E26-A48C-716109BBA13F}" presName="pictRect" presStyleLbl="node1" presStyleIdx="0" presStyleCnt="8" custScaleY="142208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F550EF4-E8E3-4D57-BE81-A1DEFE9C2C59}" type="pres">
      <dgm:prSet presAssocID="{1F33A501-CF14-4E26-A48C-716109BBA13F}" presName="textRect" presStyleLbl="revTx" presStyleIdx="0" presStyleCnt="8" custScaleX="100001" custScaleY="100001">
        <dgm:presLayoutVars>
          <dgm:bulletEnabled val="1"/>
        </dgm:presLayoutVars>
      </dgm:prSet>
      <dgm:spPr/>
    </dgm:pt>
    <dgm:pt modelId="{83E9682B-58CB-422C-91EA-68F0FD35431E}" type="pres">
      <dgm:prSet presAssocID="{E46AB25B-D958-4C4B-9810-53CCEB476D6E}" presName="sibTrans" presStyleLbl="sibTrans2D1" presStyleIdx="0" presStyleCnt="0"/>
      <dgm:spPr/>
    </dgm:pt>
    <dgm:pt modelId="{CDFDB9B2-4497-4862-B3C7-522CACC25F28}" type="pres">
      <dgm:prSet presAssocID="{9C3B65E2-E92B-4995-A6C4-3BFA0EABC0AE}" presName="compNode" presStyleCnt="0"/>
      <dgm:spPr/>
    </dgm:pt>
    <dgm:pt modelId="{80660C74-7527-4AFB-AE8F-F37BB4CC1B58}" type="pres">
      <dgm:prSet presAssocID="{9C3B65E2-E92B-4995-A6C4-3BFA0EABC0AE}" presName="pictRect" presStyleLbl="node1" presStyleIdx="1" presStyleCnt="8" custScaleY="14220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36D173A0-4423-4B42-A956-9AD51F8D440F}" type="pres">
      <dgm:prSet presAssocID="{9C3B65E2-E92B-4995-A6C4-3BFA0EABC0AE}" presName="textRect" presStyleLbl="revTx" presStyleIdx="1" presStyleCnt="8">
        <dgm:presLayoutVars>
          <dgm:bulletEnabled val="1"/>
        </dgm:presLayoutVars>
      </dgm:prSet>
      <dgm:spPr/>
    </dgm:pt>
    <dgm:pt modelId="{14054710-6C8E-404E-8832-0D4C35EDFAA1}" type="pres">
      <dgm:prSet presAssocID="{51CCE8FA-40A1-4E2C-812B-6D46787A6A5D}" presName="sibTrans" presStyleLbl="sibTrans2D1" presStyleIdx="0" presStyleCnt="0"/>
      <dgm:spPr/>
    </dgm:pt>
    <dgm:pt modelId="{6F77E4CC-2672-448C-B6D6-28F48C22AA2C}" type="pres">
      <dgm:prSet presAssocID="{607902C4-8860-4B79-B414-6098DB450A45}" presName="compNode" presStyleCnt="0"/>
      <dgm:spPr/>
    </dgm:pt>
    <dgm:pt modelId="{56743C27-B88E-4740-949B-26C23F5EFB82}" type="pres">
      <dgm:prSet presAssocID="{607902C4-8860-4B79-B414-6098DB450A45}" presName="pictRect" presStyleLbl="node1" presStyleIdx="2" presStyleCnt="8" custScaleY="1422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D7EF618-B63B-4013-8543-AAFC9C738A7E}" type="pres">
      <dgm:prSet presAssocID="{607902C4-8860-4B79-B414-6098DB450A45}" presName="textRect" presStyleLbl="revTx" presStyleIdx="2" presStyleCnt="8">
        <dgm:presLayoutVars>
          <dgm:bulletEnabled val="1"/>
        </dgm:presLayoutVars>
      </dgm:prSet>
      <dgm:spPr/>
    </dgm:pt>
    <dgm:pt modelId="{6E2D1A54-A37D-48FB-945D-A1C06EE7FE6B}" type="pres">
      <dgm:prSet presAssocID="{7BABCA6B-223D-4C7C-AAF9-24F50E0A65C4}" presName="sibTrans" presStyleLbl="sibTrans2D1" presStyleIdx="0" presStyleCnt="0"/>
      <dgm:spPr/>
    </dgm:pt>
    <dgm:pt modelId="{8C118EEA-EB9E-483E-8981-7EDF97753BF6}" type="pres">
      <dgm:prSet presAssocID="{AEE0BB01-01B5-4D7C-A216-D9512D33B700}" presName="compNode" presStyleCnt="0"/>
      <dgm:spPr/>
    </dgm:pt>
    <dgm:pt modelId="{0324A9E1-36F5-4E03-8ACC-10908A988399}" type="pres">
      <dgm:prSet presAssocID="{AEE0BB01-01B5-4D7C-A216-D9512D33B700}" presName="pictRect" presStyleLbl="node1" presStyleIdx="3" presStyleCnt="8" custScaleY="14220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CBD6003A-61DC-4EA4-AB90-12B3FC932D7C}" type="pres">
      <dgm:prSet presAssocID="{AEE0BB01-01B5-4D7C-A216-D9512D33B700}" presName="textRect" presStyleLbl="revTx" presStyleIdx="3" presStyleCnt="8">
        <dgm:presLayoutVars>
          <dgm:bulletEnabled val="1"/>
        </dgm:presLayoutVars>
      </dgm:prSet>
      <dgm:spPr/>
    </dgm:pt>
    <dgm:pt modelId="{83B97F07-F034-4450-B77F-1EAF5ADF480C}" type="pres">
      <dgm:prSet presAssocID="{9BD2B860-B221-4B79-8DF5-D1CDF7BC69D8}" presName="sibTrans" presStyleLbl="sibTrans2D1" presStyleIdx="0" presStyleCnt="0"/>
      <dgm:spPr/>
    </dgm:pt>
    <dgm:pt modelId="{EFBF7FB5-8924-4BF4-8550-C0CDA2ECF938}" type="pres">
      <dgm:prSet presAssocID="{19BB5AA8-382B-416F-908D-EAC24A48BC44}" presName="compNode" presStyleCnt="0"/>
      <dgm:spPr/>
    </dgm:pt>
    <dgm:pt modelId="{F029A3ED-4FAB-456C-B8BB-20535D420717}" type="pres">
      <dgm:prSet presAssocID="{19BB5AA8-382B-416F-908D-EAC24A48BC44}" presName="pictRect" presStyleLbl="node1" presStyleIdx="4" presStyleCnt="8" custScaleY="142208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B5E85E54-AF1D-4942-A0BB-88C4D7EAC5B1}" type="pres">
      <dgm:prSet presAssocID="{19BB5AA8-382B-416F-908D-EAC24A48BC44}" presName="textRect" presStyleLbl="revTx" presStyleIdx="4" presStyleCnt="8">
        <dgm:presLayoutVars>
          <dgm:bulletEnabled val="1"/>
        </dgm:presLayoutVars>
      </dgm:prSet>
      <dgm:spPr/>
    </dgm:pt>
    <dgm:pt modelId="{8F4B97FB-A8D2-4B06-8866-4B338CDF331D}" type="pres">
      <dgm:prSet presAssocID="{DA716C60-DDAF-4922-8A99-270523F3CDFE}" presName="sibTrans" presStyleLbl="sibTrans2D1" presStyleIdx="0" presStyleCnt="0"/>
      <dgm:spPr/>
    </dgm:pt>
    <dgm:pt modelId="{5AC286CF-F202-4230-A571-553BECB25846}" type="pres">
      <dgm:prSet presAssocID="{AD3F1FF6-5BDE-4988-A18E-350E94745AC8}" presName="compNode" presStyleCnt="0"/>
      <dgm:spPr/>
    </dgm:pt>
    <dgm:pt modelId="{387F06AE-254E-4C54-80D3-7685DE4EDBE3}" type="pres">
      <dgm:prSet presAssocID="{AD3F1FF6-5BDE-4988-A18E-350E94745AC8}" presName="pictRect" presStyleLbl="node1" presStyleIdx="5" presStyleCnt="8" custScaleY="14220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6E17166-84A0-456F-8A76-BE468D34674E}" type="pres">
      <dgm:prSet presAssocID="{AD3F1FF6-5BDE-4988-A18E-350E94745AC8}" presName="textRect" presStyleLbl="revTx" presStyleIdx="5" presStyleCnt="8">
        <dgm:presLayoutVars>
          <dgm:bulletEnabled val="1"/>
        </dgm:presLayoutVars>
      </dgm:prSet>
      <dgm:spPr/>
    </dgm:pt>
    <dgm:pt modelId="{8899E87A-CE51-42FD-B4CD-2A31D276934C}" type="pres">
      <dgm:prSet presAssocID="{FFF18A3F-2651-49DB-BF6B-B9917BE9D273}" presName="sibTrans" presStyleLbl="sibTrans2D1" presStyleIdx="0" presStyleCnt="0"/>
      <dgm:spPr/>
    </dgm:pt>
    <dgm:pt modelId="{E1F2E820-BC9E-4097-B9ED-5FB01334ED1C}" type="pres">
      <dgm:prSet presAssocID="{7448E0B7-A83D-4272-A74A-191BA23893BA}" presName="compNode" presStyleCnt="0"/>
      <dgm:spPr/>
    </dgm:pt>
    <dgm:pt modelId="{391927F8-F8DB-421E-B8B2-26B086DD4746}" type="pres">
      <dgm:prSet presAssocID="{7448E0B7-A83D-4272-A74A-191BA23893BA}" presName="pictRect" presStyleLbl="node1" presStyleIdx="6" presStyleCnt="8" custScaleY="14220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530B588C-EDF1-421F-9F9D-91E650EE4B96}" type="pres">
      <dgm:prSet presAssocID="{7448E0B7-A83D-4272-A74A-191BA23893BA}" presName="textRect" presStyleLbl="revTx" presStyleIdx="6" presStyleCnt="8">
        <dgm:presLayoutVars>
          <dgm:bulletEnabled val="1"/>
        </dgm:presLayoutVars>
      </dgm:prSet>
      <dgm:spPr/>
    </dgm:pt>
    <dgm:pt modelId="{893DE199-A2F3-4885-A14D-A30B58285659}" type="pres">
      <dgm:prSet presAssocID="{C12AA4F6-9ABE-46E7-A8F4-3A87BA0BAADF}" presName="sibTrans" presStyleLbl="sibTrans2D1" presStyleIdx="0" presStyleCnt="0"/>
      <dgm:spPr/>
    </dgm:pt>
    <dgm:pt modelId="{6A26A8D7-F3A2-41B5-ABF7-8AB74CE9097B}" type="pres">
      <dgm:prSet presAssocID="{A98AB065-69D5-45BA-8B64-7CE58BF2AF16}" presName="compNode" presStyleCnt="0"/>
      <dgm:spPr/>
    </dgm:pt>
    <dgm:pt modelId="{9B637C13-048C-4A9F-B35F-494B71681024}" type="pres">
      <dgm:prSet presAssocID="{A98AB065-69D5-45BA-8B64-7CE58BF2AF16}" presName="pictRect" presStyleLbl="node1" presStyleIdx="7" presStyleCnt="8" custScaleY="14220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071FD14-1D4D-4167-A782-5BFB022C0FD5}" type="pres">
      <dgm:prSet presAssocID="{A98AB065-69D5-45BA-8B64-7CE58BF2AF16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71E3F804-133F-4F70-9EFB-2C2BA0F077A4}" srcId="{92FBF1C0-48FE-41AB-9755-A55B17E73A39}" destId="{19BB5AA8-382B-416F-908D-EAC24A48BC44}" srcOrd="4" destOrd="0" parTransId="{6C81F0AD-70B4-4664-AAF7-481251BDB01B}" sibTransId="{DA716C60-DDAF-4922-8A99-270523F3CDFE}"/>
    <dgm:cxn modelId="{0B766236-B382-4B8D-A020-D80E50A2CD93}" type="presOf" srcId="{DA716C60-DDAF-4922-8A99-270523F3CDFE}" destId="{8F4B97FB-A8D2-4B06-8866-4B338CDF331D}" srcOrd="0" destOrd="0" presId="urn:microsoft.com/office/officeart/2005/8/layout/pList1"/>
    <dgm:cxn modelId="{58655136-EB86-4F8E-BA75-519907F7CA5C}" srcId="{92FBF1C0-48FE-41AB-9755-A55B17E73A39}" destId="{607902C4-8860-4B79-B414-6098DB450A45}" srcOrd="2" destOrd="0" parTransId="{2716FAB5-2C6E-4FE7-B19A-4CF3DB2A2FC5}" sibTransId="{7BABCA6B-223D-4C7C-AAF9-24F50E0A65C4}"/>
    <dgm:cxn modelId="{7E47CC3C-D85B-4325-A28C-639D4D3771CB}" type="presOf" srcId="{607902C4-8860-4B79-B414-6098DB450A45}" destId="{6D7EF618-B63B-4013-8543-AAFC9C738A7E}" srcOrd="0" destOrd="0" presId="urn:microsoft.com/office/officeart/2005/8/layout/pList1"/>
    <dgm:cxn modelId="{0F4BE240-2258-4850-8575-3F5ED4A419E0}" type="presOf" srcId="{9C3B65E2-E92B-4995-A6C4-3BFA0EABC0AE}" destId="{36D173A0-4423-4B42-A956-9AD51F8D440F}" srcOrd="0" destOrd="0" presId="urn:microsoft.com/office/officeart/2005/8/layout/pList1"/>
    <dgm:cxn modelId="{F86A0E61-7FF6-433C-AB4A-796A1F9F9B86}" srcId="{92FBF1C0-48FE-41AB-9755-A55B17E73A39}" destId="{AEE0BB01-01B5-4D7C-A216-D9512D33B700}" srcOrd="3" destOrd="0" parTransId="{D50D1DA4-2714-4F0D-A67F-A0749814CFDD}" sibTransId="{9BD2B860-B221-4B79-8DF5-D1CDF7BC69D8}"/>
    <dgm:cxn modelId="{CEFF8A41-49DC-4BC2-AF9D-4F316DB05174}" srcId="{92FBF1C0-48FE-41AB-9755-A55B17E73A39}" destId="{A98AB065-69D5-45BA-8B64-7CE58BF2AF16}" srcOrd="7" destOrd="0" parTransId="{ECF1C293-5FF5-4290-8FA1-2F1A9CBF841C}" sibTransId="{B11C6D44-3CA8-4A21-9D42-AFFBECEEA21D}"/>
    <dgm:cxn modelId="{B94BD445-CF99-4F6C-BBF1-35E3D07EA73B}" type="presOf" srcId="{E46AB25B-D958-4C4B-9810-53CCEB476D6E}" destId="{83E9682B-58CB-422C-91EA-68F0FD35431E}" srcOrd="0" destOrd="0" presId="urn:microsoft.com/office/officeart/2005/8/layout/pList1"/>
    <dgm:cxn modelId="{CCAC2C4E-4300-47C5-BA48-9A0951071F59}" srcId="{92FBF1C0-48FE-41AB-9755-A55B17E73A39}" destId="{7448E0B7-A83D-4272-A74A-191BA23893BA}" srcOrd="6" destOrd="0" parTransId="{3E0EADED-A783-449A-B43F-75792F616946}" sibTransId="{C12AA4F6-9ABE-46E7-A8F4-3A87BA0BAADF}"/>
    <dgm:cxn modelId="{35DA0F51-5BE6-43C8-8193-E599D79B6C86}" srcId="{92FBF1C0-48FE-41AB-9755-A55B17E73A39}" destId="{AD3F1FF6-5BDE-4988-A18E-350E94745AC8}" srcOrd="5" destOrd="0" parTransId="{4EE68C68-A76E-4743-8567-08E69C054681}" sibTransId="{FFF18A3F-2651-49DB-BF6B-B9917BE9D273}"/>
    <dgm:cxn modelId="{97EE5671-F58C-49EF-ADBA-6B6059EAFD05}" type="presOf" srcId="{AEE0BB01-01B5-4D7C-A216-D9512D33B700}" destId="{CBD6003A-61DC-4EA4-AB90-12B3FC932D7C}" srcOrd="0" destOrd="0" presId="urn:microsoft.com/office/officeart/2005/8/layout/pList1"/>
    <dgm:cxn modelId="{1BEA7172-DA05-4982-8078-8A771C96156C}" type="presOf" srcId="{AD3F1FF6-5BDE-4988-A18E-350E94745AC8}" destId="{86E17166-84A0-456F-8A76-BE468D34674E}" srcOrd="0" destOrd="0" presId="urn:microsoft.com/office/officeart/2005/8/layout/pList1"/>
    <dgm:cxn modelId="{9B01ED80-3C8C-4EB1-9BD3-505B2DF6B70D}" type="presOf" srcId="{7BABCA6B-223D-4C7C-AAF9-24F50E0A65C4}" destId="{6E2D1A54-A37D-48FB-945D-A1C06EE7FE6B}" srcOrd="0" destOrd="0" presId="urn:microsoft.com/office/officeart/2005/8/layout/pList1"/>
    <dgm:cxn modelId="{1C113A8B-5DA8-48EC-868E-6946EBECAC3A}" srcId="{92FBF1C0-48FE-41AB-9755-A55B17E73A39}" destId="{9C3B65E2-E92B-4995-A6C4-3BFA0EABC0AE}" srcOrd="1" destOrd="0" parTransId="{18B8EA84-237C-41C5-B854-D1A10A2F95C7}" sibTransId="{51CCE8FA-40A1-4E2C-812B-6D46787A6A5D}"/>
    <dgm:cxn modelId="{D6DCAFA9-1599-4738-A5F4-B7BDFDCAB41E}" type="presOf" srcId="{1F33A501-CF14-4E26-A48C-716109BBA13F}" destId="{6F550EF4-E8E3-4D57-BE81-A1DEFE9C2C59}" srcOrd="0" destOrd="0" presId="urn:microsoft.com/office/officeart/2005/8/layout/pList1"/>
    <dgm:cxn modelId="{FB5364B5-D82A-41D7-9A52-C48C4246B25A}" type="presOf" srcId="{C12AA4F6-9ABE-46E7-A8F4-3A87BA0BAADF}" destId="{893DE199-A2F3-4885-A14D-A30B58285659}" srcOrd="0" destOrd="0" presId="urn:microsoft.com/office/officeart/2005/8/layout/pList1"/>
    <dgm:cxn modelId="{7C949AC2-A22A-4FE0-A455-6AA7D5F9D1CC}" srcId="{92FBF1C0-48FE-41AB-9755-A55B17E73A39}" destId="{1F33A501-CF14-4E26-A48C-716109BBA13F}" srcOrd="0" destOrd="0" parTransId="{2B657027-227E-4D21-AD22-7CB5364980BD}" sibTransId="{E46AB25B-D958-4C4B-9810-53CCEB476D6E}"/>
    <dgm:cxn modelId="{1F6CC7CC-5B75-4A62-92EF-F2E695564FCB}" type="presOf" srcId="{A98AB065-69D5-45BA-8B64-7CE58BF2AF16}" destId="{8071FD14-1D4D-4167-A782-5BFB022C0FD5}" srcOrd="0" destOrd="0" presId="urn:microsoft.com/office/officeart/2005/8/layout/pList1"/>
    <dgm:cxn modelId="{6B4D10D1-14AC-4B52-B0C3-9F665F190677}" type="presOf" srcId="{9BD2B860-B221-4B79-8DF5-D1CDF7BC69D8}" destId="{83B97F07-F034-4450-B77F-1EAF5ADF480C}" srcOrd="0" destOrd="0" presId="urn:microsoft.com/office/officeart/2005/8/layout/pList1"/>
    <dgm:cxn modelId="{F3853DD8-FC40-478B-88F2-D0DB492330A3}" type="presOf" srcId="{FFF18A3F-2651-49DB-BF6B-B9917BE9D273}" destId="{8899E87A-CE51-42FD-B4CD-2A31D276934C}" srcOrd="0" destOrd="0" presId="urn:microsoft.com/office/officeart/2005/8/layout/pList1"/>
    <dgm:cxn modelId="{CA861DDF-B33C-4F85-AEFF-A991FC260BE1}" type="presOf" srcId="{92FBF1C0-48FE-41AB-9755-A55B17E73A39}" destId="{1587E5C0-509F-4324-98F0-9FC0342D0367}" srcOrd="0" destOrd="0" presId="urn:microsoft.com/office/officeart/2005/8/layout/pList1"/>
    <dgm:cxn modelId="{9E75FAE2-FD8F-4715-A29B-76E44DCB0ABA}" type="presOf" srcId="{7448E0B7-A83D-4272-A74A-191BA23893BA}" destId="{530B588C-EDF1-421F-9F9D-91E650EE4B96}" srcOrd="0" destOrd="0" presId="urn:microsoft.com/office/officeart/2005/8/layout/pList1"/>
    <dgm:cxn modelId="{2DC9BDF7-1E42-4708-A561-F647A97C249E}" type="presOf" srcId="{19BB5AA8-382B-416F-908D-EAC24A48BC44}" destId="{B5E85E54-AF1D-4942-A0BB-88C4D7EAC5B1}" srcOrd="0" destOrd="0" presId="urn:microsoft.com/office/officeart/2005/8/layout/pList1"/>
    <dgm:cxn modelId="{66CCD2FB-56DF-4AB4-9886-ED9BF6A6695D}" type="presOf" srcId="{51CCE8FA-40A1-4E2C-812B-6D46787A6A5D}" destId="{14054710-6C8E-404E-8832-0D4C35EDFAA1}" srcOrd="0" destOrd="0" presId="urn:microsoft.com/office/officeart/2005/8/layout/pList1"/>
    <dgm:cxn modelId="{92AD5D6F-4387-48DB-AE0C-9B180567F364}" type="presParOf" srcId="{1587E5C0-509F-4324-98F0-9FC0342D0367}" destId="{791CFFF2-ED11-4EE3-979B-CC21A122EF74}" srcOrd="0" destOrd="0" presId="urn:microsoft.com/office/officeart/2005/8/layout/pList1"/>
    <dgm:cxn modelId="{67F61DE1-E796-47C8-A923-D3E59E523911}" type="presParOf" srcId="{791CFFF2-ED11-4EE3-979B-CC21A122EF74}" destId="{F817651D-C1A2-41D2-8FA6-DBB1FE635001}" srcOrd="0" destOrd="0" presId="urn:microsoft.com/office/officeart/2005/8/layout/pList1"/>
    <dgm:cxn modelId="{D25BEE53-3E19-458F-9E7F-C6ACB315EE44}" type="presParOf" srcId="{791CFFF2-ED11-4EE3-979B-CC21A122EF74}" destId="{6F550EF4-E8E3-4D57-BE81-A1DEFE9C2C59}" srcOrd="1" destOrd="0" presId="urn:microsoft.com/office/officeart/2005/8/layout/pList1"/>
    <dgm:cxn modelId="{58F7A667-BDAA-44B7-B2E3-C4C10BB4C62B}" type="presParOf" srcId="{1587E5C0-509F-4324-98F0-9FC0342D0367}" destId="{83E9682B-58CB-422C-91EA-68F0FD35431E}" srcOrd="1" destOrd="0" presId="urn:microsoft.com/office/officeart/2005/8/layout/pList1"/>
    <dgm:cxn modelId="{7F4594FB-43BA-4B22-821B-F418458D77D4}" type="presParOf" srcId="{1587E5C0-509F-4324-98F0-9FC0342D0367}" destId="{CDFDB9B2-4497-4862-B3C7-522CACC25F28}" srcOrd="2" destOrd="0" presId="urn:microsoft.com/office/officeart/2005/8/layout/pList1"/>
    <dgm:cxn modelId="{D4EDAC55-9557-4D5A-B044-D1CA0D92F87F}" type="presParOf" srcId="{CDFDB9B2-4497-4862-B3C7-522CACC25F28}" destId="{80660C74-7527-4AFB-AE8F-F37BB4CC1B58}" srcOrd="0" destOrd="0" presId="urn:microsoft.com/office/officeart/2005/8/layout/pList1"/>
    <dgm:cxn modelId="{A54F54C2-F022-41F0-988D-D637DC9455BD}" type="presParOf" srcId="{CDFDB9B2-4497-4862-B3C7-522CACC25F28}" destId="{36D173A0-4423-4B42-A956-9AD51F8D440F}" srcOrd="1" destOrd="0" presId="urn:microsoft.com/office/officeart/2005/8/layout/pList1"/>
    <dgm:cxn modelId="{01EE5F23-394C-4C05-92BF-DD42C6640AE9}" type="presParOf" srcId="{1587E5C0-509F-4324-98F0-9FC0342D0367}" destId="{14054710-6C8E-404E-8832-0D4C35EDFAA1}" srcOrd="3" destOrd="0" presId="urn:microsoft.com/office/officeart/2005/8/layout/pList1"/>
    <dgm:cxn modelId="{F9B3B5D3-F4D3-4663-A21C-ED899474AF8F}" type="presParOf" srcId="{1587E5C0-509F-4324-98F0-9FC0342D0367}" destId="{6F77E4CC-2672-448C-B6D6-28F48C22AA2C}" srcOrd="4" destOrd="0" presId="urn:microsoft.com/office/officeart/2005/8/layout/pList1"/>
    <dgm:cxn modelId="{217CE83B-2AF5-4C4E-B7C1-EE3ECEEC49EF}" type="presParOf" srcId="{6F77E4CC-2672-448C-B6D6-28F48C22AA2C}" destId="{56743C27-B88E-4740-949B-26C23F5EFB82}" srcOrd="0" destOrd="0" presId="urn:microsoft.com/office/officeart/2005/8/layout/pList1"/>
    <dgm:cxn modelId="{1AE509C3-F2DB-493E-95D9-F446F4C1F0B9}" type="presParOf" srcId="{6F77E4CC-2672-448C-B6D6-28F48C22AA2C}" destId="{6D7EF618-B63B-4013-8543-AAFC9C738A7E}" srcOrd="1" destOrd="0" presId="urn:microsoft.com/office/officeart/2005/8/layout/pList1"/>
    <dgm:cxn modelId="{937169F3-FC20-4167-88CA-7917E977DC96}" type="presParOf" srcId="{1587E5C0-509F-4324-98F0-9FC0342D0367}" destId="{6E2D1A54-A37D-48FB-945D-A1C06EE7FE6B}" srcOrd="5" destOrd="0" presId="urn:microsoft.com/office/officeart/2005/8/layout/pList1"/>
    <dgm:cxn modelId="{A7D1DFDB-01AE-449B-863E-E490A04D40DF}" type="presParOf" srcId="{1587E5C0-509F-4324-98F0-9FC0342D0367}" destId="{8C118EEA-EB9E-483E-8981-7EDF97753BF6}" srcOrd="6" destOrd="0" presId="urn:microsoft.com/office/officeart/2005/8/layout/pList1"/>
    <dgm:cxn modelId="{C5E016EB-E43E-4A8D-B303-90817DE3445C}" type="presParOf" srcId="{8C118EEA-EB9E-483E-8981-7EDF97753BF6}" destId="{0324A9E1-36F5-4E03-8ACC-10908A988399}" srcOrd="0" destOrd="0" presId="urn:microsoft.com/office/officeart/2005/8/layout/pList1"/>
    <dgm:cxn modelId="{7A798CF8-2F64-4F0A-8D86-95BCF9F13B25}" type="presParOf" srcId="{8C118EEA-EB9E-483E-8981-7EDF97753BF6}" destId="{CBD6003A-61DC-4EA4-AB90-12B3FC932D7C}" srcOrd="1" destOrd="0" presId="urn:microsoft.com/office/officeart/2005/8/layout/pList1"/>
    <dgm:cxn modelId="{20B9C2B2-5989-4622-B7EC-2A4728C572ED}" type="presParOf" srcId="{1587E5C0-509F-4324-98F0-9FC0342D0367}" destId="{83B97F07-F034-4450-B77F-1EAF5ADF480C}" srcOrd="7" destOrd="0" presId="urn:microsoft.com/office/officeart/2005/8/layout/pList1"/>
    <dgm:cxn modelId="{182634E3-98C8-4526-9547-5F01FE4C6251}" type="presParOf" srcId="{1587E5C0-509F-4324-98F0-9FC0342D0367}" destId="{EFBF7FB5-8924-4BF4-8550-C0CDA2ECF938}" srcOrd="8" destOrd="0" presId="urn:microsoft.com/office/officeart/2005/8/layout/pList1"/>
    <dgm:cxn modelId="{A9EF6C2B-0C76-4723-8A4D-7EC51DC412A5}" type="presParOf" srcId="{EFBF7FB5-8924-4BF4-8550-C0CDA2ECF938}" destId="{F029A3ED-4FAB-456C-B8BB-20535D420717}" srcOrd="0" destOrd="0" presId="urn:microsoft.com/office/officeart/2005/8/layout/pList1"/>
    <dgm:cxn modelId="{1A73EE64-2F16-46DF-81A4-AF8275FE28CA}" type="presParOf" srcId="{EFBF7FB5-8924-4BF4-8550-C0CDA2ECF938}" destId="{B5E85E54-AF1D-4942-A0BB-88C4D7EAC5B1}" srcOrd="1" destOrd="0" presId="urn:microsoft.com/office/officeart/2005/8/layout/pList1"/>
    <dgm:cxn modelId="{A16AE192-30DF-41F4-BC6C-DF5AD4238C55}" type="presParOf" srcId="{1587E5C0-509F-4324-98F0-9FC0342D0367}" destId="{8F4B97FB-A8D2-4B06-8866-4B338CDF331D}" srcOrd="9" destOrd="0" presId="urn:microsoft.com/office/officeart/2005/8/layout/pList1"/>
    <dgm:cxn modelId="{558AE491-C1EF-4827-9236-6366B4F96360}" type="presParOf" srcId="{1587E5C0-509F-4324-98F0-9FC0342D0367}" destId="{5AC286CF-F202-4230-A571-553BECB25846}" srcOrd="10" destOrd="0" presId="urn:microsoft.com/office/officeart/2005/8/layout/pList1"/>
    <dgm:cxn modelId="{FB8DC987-E4C1-498C-B2BF-CAC44DCFEEDC}" type="presParOf" srcId="{5AC286CF-F202-4230-A571-553BECB25846}" destId="{387F06AE-254E-4C54-80D3-7685DE4EDBE3}" srcOrd="0" destOrd="0" presId="urn:microsoft.com/office/officeart/2005/8/layout/pList1"/>
    <dgm:cxn modelId="{5AFCEA40-0C20-43DB-9CCD-1A7954AC26BE}" type="presParOf" srcId="{5AC286CF-F202-4230-A571-553BECB25846}" destId="{86E17166-84A0-456F-8A76-BE468D34674E}" srcOrd="1" destOrd="0" presId="urn:microsoft.com/office/officeart/2005/8/layout/pList1"/>
    <dgm:cxn modelId="{0D2DB559-BE10-4731-B7E0-2788B1C77FE7}" type="presParOf" srcId="{1587E5C0-509F-4324-98F0-9FC0342D0367}" destId="{8899E87A-CE51-42FD-B4CD-2A31D276934C}" srcOrd="11" destOrd="0" presId="urn:microsoft.com/office/officeart/2005/8/layout/pList1"/>
    <dgm:cxn modelId="{0376635A-FFDD-41B6-848B-A453F5FBAD90}" type="presParOf" srcId="{1587E5C0-509F-4324-98F0-9FC0342D0367}" destId="{E1F2E820-BC9E-4097-B9ED-5FB01334ED1C}" srcOrd="12" destOrd="0" presId="urn:microsoft.com/office/officeart/2005/8/layout/pList1"/>
    <dgm:cxn modelId="{F5D5756A-9750-41F7-81C3-859F1168AC4E}" type="presParOf" srcId="{E1F2E820-BC9E-4097-B9ED-5FB01334ED1C}" destId="{391927F8-F8DB-421E-B8B2-26B086DD4746}" srcOrd="0" destOrd="0" presId="urn:microsoft.com/office/officeart/2005/8/layout/pList1"/>
    <dgm:cxn modelId="{E48C3189-12D7-4979-98BE-712138D87191}" type="presParOf" srcId="{E1F2E820-BC9E-4097-B9ED-5FB01334ED1C}" destId="{530B588C-EDF1-421F-9F9D-91E650EE4B96}" srcOrd="1" destOrd="0" presId="urn:microsoft.com/office/officeart/2005/8/layout/pList1"/>
    <dgm:cxn modelId="{4517CA65-B1AE-4127-85C3-0729431642EE}" type="presParOf" srcId="{1587E5C0-509F-4324-98F0-9FC0342D0367}" destId="{893DE199-A2F3-4885-A14D-A30B58285659}" srcOrd="13" destOrd="0" presId="urn:microsoft.com/office/officeart/2005/8/layout/pList1"/>
    <dgm:cxn modelId="{BD0D1653-81DC-4258-B9C1-645803661366}" type="presParOf" srcId="{1587E5C0-509F-4324-98F0-9FC0342D0367}" destId="{6A26A8D7-F3A2-41B5-ABF7-8AB74CE9097B}" srcOrd="14" destOrd="0" presId="urn:microsoft.com/office/officeart/2005/8/layout/pList1"/>
    <dgm:cxn modelId="{6ACE76C6-6954-42A1-806C-479E58C6F1CB}" type="presParOf" srcId="{6A26A8D7-F3A2-41B5-ABF7-8AB74CE9097B}" destId="{9B637C13-048C-4A9F-B35F-494B71681024}" srcOrd="0" destOrd="0" presId="urn:microsoft.com/office/officeart/2005/8/layout/pList1"/>
    <dgm:cxn modelId="{5B321016-9623-443F-9FD6-B7901169E11E}" type="presParOf" srcId="{6A26A8D7-F3A2-41B5-ABF7-8AB74CE9097B}" destId="{8071FD14-1D4D-4167-A782-5BFB022C0FD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FBF1C0-48FE-41AB-9755-A55B17E73A39}" type="doc">
      <dgm:prSet loTypeId="urn:microsoft.com/office/officeart/2005/8/layout/pList1" loCatId="list" qsTypeId="urn:microsoft.com/office/officeart/2005/8/quickstyle/3d1" qsCatId="3D" csTypeId="urn:microsoft.com/office/officeart/2005/8/colors/accent1_2" csCatId="accent1" phldr="1"/>
      <dgm:spPr/>
    </dgm:pt>
    <dgm:pt modelId="{1F33A501-CF14-4E26-A48C-716109BBA13F}">
      <dgm:prSet phldrT="[Text]" custT="1"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657027-227E-4D21-AD22-7CB5364980BD}" type="parTrans" cxnId="{7C949AC2-A22A-4FE0-A455-6AA7D5F9D1C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6AB25B-D958-4C4B-9810-53CCEB476D6E}" type="sibTrans" cxnId="{7C949AC2-A22A-4FE0-A455-6AA7D5F9D1CC}">
      <dgm:prSet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BB5AA8-382B-416F-908D-EAC24A48BC44}">
      <dgm:prSet phldrT="[Text]" custT="1"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81F0AD-70B4-4664-AAF7-481251BDB01B}" type="parTrans" cxnId="{71E3F804-133F-4F70-9EFB-2C2BA0F077A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716C60-DDAF-4922-8A99-270523F3CDFE}" type="sibTrans" cxnId="{71E3F804-133F-4F70-9EFB-2C2BA0F077A4}">
      <dgm:prSet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E0BB01-01B5-4D7C-A216-D9512D33B700}">
      <dgm:prSet phldrT="[Text]" custT="1"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50D1DA4-2714-4F0D-A67F-A0749814CFDD}" type="parTrans" cxnId="{F86A0E61-7FF6-433C-AB4A-796A1F9F9B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D2B860-B221-4B79-8DF5-D1CDF7BC69D8}" type="sibTrans" cxnId="{F86A0E61-7FF6-433C-AB4A-796A1F9F9B86}">
      <dgm:prSet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3B65E2-E92B-4995-A6C4-3BFA0EABC0AE}">
      <dgm:prSet phldrT="[Text]" custT="1"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8EA84-237C-41C5-B854-D1A10A2F95C7}" type="parTrans" cxnId="{1C113A8B-5DA8-48EC-868E-6946EBECAC3A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CCE8FA-40A1-4E2C-812B-6D46787A6A5D}" type="sibTrans" cxnId="{1C113A8B-5DA8-48EC-868E-6946EBECAC3A}">
      <dgm:prSet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48E0B7-A83D-4272-A74A-191BA23893BA}">
      <dgm:prSet phldrT="[Text]" custT="1"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0EADED-A783-449A-B43F-75792F616946}" type="parTrans" cxnId="{CCAC2C4E-4300-47C5-BA48-9A0951071F59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2AA4F6-9ABE-46E7-A8F4-3A87BA0BAADF}" type="sibTrans" cxnId="{CCAC2C4E-4300-47C5-BA48-9A0951071F59}">
      <dgm:prSet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7902C4-8860-4B79-B414-6098DB450A45}">
      <dgm:prSet phldrT="[Text]" custT="1"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716FAB5-2C6E-4FE7-B19A-4CF3DB2A2FC5}" type="parTrans" cxnId="{58655136-EB86-4F8E-BA75-519907F7CA5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ABCA6B-223D-4C7C-AAF9-24F50E0A65C4}" type="sibTrans" cxnId="{58655136-EB86-4F8E-BA75-519907F7CA5C}">
      <dgm:prSet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3F1FF6-5BDE-4988-A18E-350E94745AC8}">
      <dgm:prSet phldrT="[Text]" custT="1"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68C68-A76E-4743-8567-08E69C054681}" type="parTrans" cxnId="{35DA0F51-5BE6-43C8-8193-E599D79B6C86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F18A3F-2651-49DB-BF6B-B9917BE9D273}" type="sibTrans" cxnId="{35DA0F51-5BE6-43C8-8193-E599D79B6C86}">
      <dgm:prSet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8AB065-69D5-45BA-8B64-7CE58BF2AF16}">
      <dgm:prSet phldrT="[Text]" custT="1"/>
      <dgm:spPr/>
      <dgm:t>
        <a:bodyPr/>
        <a:lstStyle/>
        <a:p>
          <a:pPr>
            <a:lnSpc>
              <a:spcPct val="250000"/>
            </a:lnSpc>
          </a:pPr>
          <a:endParaRPr lang="sv-SE" sz="1400" b="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F1C293-5FF5-4290-8FA1-2F1A9CBF841C}" type="par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C6D44-3CA8-4A21-9D42-AFFBECEEA21D}" type="sibTrans" cxnId="{CEFF8A41-49DC-4BC2-AF9D-4F316DB05174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>
            <a:lnSpc>
              <a:spcPct val="250000"/>
            </a:lnSpc>
          </a:pPr>
          <a:endParaRPr lang="sv-SE" sz="1400" b="0" cap="none" spc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87E5C0-509F-4324-98F0-9FC0342D0367}" type="pres">
      <dgm:prSet presAssocID="{92FBF1C0-48FE-41AB-9755-A55B17E73A39}" presName="Name0" presStyleCnt="0">
        <dgm:presLayoutVars>
          <dgm:dir/>
          <dgm:resizeHandles val="exact"/>
        </dgm:presLayoutVars>
      </dgm:prSet>
      <dgm:spPr/>
    </dgm:pt>
    <dgm:pt modelId="{791CFFF2-ED11-4EE3-979B-CC21A122EF74}" type="pres">
      <dgm:prSet presAssocID="{1F33A501-CF14-4E26-A48C-716109BBA13F}" presName="compNode" presStyleCnt="0"/>
      <dgm:spPr/>
    </dgm:pt>
    <dgm:pt modelId="{F817651D-C1A2-41D2-8FA6-DBB1FE635001}" type="pres">
      <dgm:prSet presAssocID="{1F33A501-CF14-4E26-A48C-716109BBA13F}" presName="pictRect" presStyleLbl="node1" presStyleIdx="0" presStyleCnt="8" custScaleY="142208" custLinFactNeighborX="-2787" custLinFactNeighborY="11462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F550EF4-E8E3-4D57-BE81-A1DEFE9C2C59}" type="pres">
      <dgm:prSet presAssocID="{1F33A501-CF14-4E26-A48C-716109BBA13F}" presName="textRect" presStyleLbl="revTx" presStyleIdx="0" presStyleCnt="8" custScaleX="100001" custScaleY="100001">
        <dgm:presLayoutVars>
          <dgm:bulletEnabled val="1"/>
        </dgm:presLayoutVars>
      </dgm:prSet>
      <dgm:spPr/>
    </dgm:pt>
    <dgm:pt modelId="{83E9682B-58CB-422C-91EA-68F0FD35431E}" type="pres">
      <dgm:prSet presAssocID="{E46AB25B-D958-4C4B-9810-53CCEB476D6E}" presName="sibTrans" presStyleLbl="sibTrans2D1" presStyleIdx="0" presStyleCnt="0"/>
      <dgm:spPr/>
    </dgm:pt>
    <dgm:pt modelId="{CDFDB9B2-4497-4862-B3C7-522CACC25F28}" type="pres">
      <dgm:prSet presAssocID="{9C3B65E2-E92B-4995-A6C4-3BFA0EABC0AE}" presName="compNode" presStyleCnt="0"/>
      <dgm:spPr/>
    </dgm:pt>
    <dgm:pt modelId="{80660C74-7527-4AFB-AE8F-F37BB4CC1B58}" type="pres">
      <dgm:prSet presAssocID="{9C3B65E2-E92B-4995-A6C4-3BFA0EABC0AE}" presName="pictRect" presStyleLbl="node1" presStyleIdx="1" presStyleCnt="8" custScaleY="142208" custLinFactNeighborX="-2787" custLinFactNeighborY="1146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36D173A0-4423-4B42-A956-9AD51F8D440F}" type="pres">
      <dgm:prSet presAssocID="{9C3B65E2-E92B-4995-A6C4-3BFA0EABC0AE}" presName="textRect" presStyleLbl="revTx" presStyleIdx="1" presStyleCnt="8">
        <dgm:presLayoutVars>
          <dgm:bulletEnabled val="1"/>
        </dgm:presLayoutVars>
      </dgm:prSet>
      <dgm:spPr/>
    </dgm:pt>
    <dgm:pt modelId="{14054710-6C8E-404E-8832-0D4C35EDFAA1}" type="pres">
      <dgm:prSet presAssocID="{51CCE8FA-40A1-4E2C-812B-6D46787A6A5D}" presName="sibTrans" presStyleLbl="sibTrans2D1" presStyleIdx="0" presStyleCnt="0"/>
      <dgm:spPr/>
    </dgm:pt>
    <dgm:pt modelId="{6F77E4CC-2672-448C-B6D6-28F48C22AA2C}" type="pres">
      <dgm:prSet presAssocID="{607902C4-8860-4B79-B414-6098DB450A45}" presName="compNode" presStyleCnt="0"/>
      <dgm:spPr/>
    </dgm:pt>
    <dgm:pt modelId="{56743C27-B88E-4740-949B-26C23F5EFB82}" type="pres">
      <dgm:prSet presAssocID="{607902C4-8860-4B79-B414-6098DB450A45}" presName="pictRect" presStyleLbl="node1" presStyleIdx="2" presStyleCnt="8" custScaleY="142208" custLinFactNeighborX="-2787" custLinFactNeighborY="114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D7EF618-B63B-4013-8543-AAFC9C738A7E}" type="pres">
      <dgm:prSet presAssocID="{607902C4-8860-4B79-B414-6098DB450A45}" presName="textRect" presStyleLbl="revTx" presStyleIdx="2" presStyleCnt="8">
        <dgm:presLayoutVars>
          <dgm:bulletEnabled val="1"/>
        </dgm:presLayoutVars>
      </dgm:prSet>
      <dgm:spPr/>
    </dgm:pt>
    <dgm:pt modelId="{6E2D1A54-A37D-48FB-945D-A1C06EE7FE6B}" type="pres">
      <dgm:prSet presAssocID="{7BABCA6B-223D-4C7C-AAF9-24F50E0A65C4}" presName="sibTrans" presStyleLbl="sibTrans2D1" presStyleIdx="0" presStyleCnt="0"/>
      <dgm:spPr/>
    </dgm:pt>
    <dgm:pt modelId="{8C118EEA-EB9E-483E-8981-7EDF97753BF6}" type="pres">
      <dgm:prSet presAssocID="{AEE0BB01-01B5-4D7C-A216-D9512D33B700}" presName="compNode" presStyleCnt="0"/>
      <dgm:spPr/>
    </dgm:pt>
    <dgm:pt modelId="{0324A9E1-36F5-4E03-8ACC-10908A988399}" type="pres">
      <dgm:prSet presAssocID="{AEE0BB01-01B5-4D7C-A216-D9512D33B700}" presName="pictRect" presStyleLbl="node1" presStyleIdx="3" presStyleCnt="8" custScaleY="142208" custLinFactNeighborX="-2787" custLinFactNeighborY="1146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CBD6003A-61DC-4EA4-AB90-12B3FC932D7C}" type="pres">
      <dgm:prSet presAssocID="{AEE0BB01-01B5-4D7C-A216-D9512D33B700}" presName="textRect" presStyleLbl="revTx" presStyleIdx="3" presStyleCnt="8">
        <dgm:presLayoutVars>
          <dgm:bulletEnabled val="1"/>
        </dgm:presLayoutVars>
      </dgm:prSet>
      <dgm:spPr/>
    </dgm:pt>
    <dgm:pt modelId="{83B97F07-F034-4450-B77F-1EAF5ADF480C}" type="pres">
      <dgm:prSet presAssocID="{9BD2B860-B221-4B79-8DF5-D1CDF7BC69D8}" presName="sibTrans" presStyleLbl="sibTrans2D1" presStyleIdx="0" presStyleCnt="0"/>
      <dgm:spPr/>
    </dgm:pt>
    <dgm:pt modelId="{EFBF7FB5-8924-4BF4-8550-C0CDA2ECF938}" type="pres">
      <dgm:prSet presAssocID="{19BB5AA8-382B-416F-908D-EAC24A48BC44}" presName="compNode" presStyleCnt="0"/>
      <dgm:spPr/>
    </dgm:pt>
    <dgm:pt modelId="{F029A3ED-4FAB-456C-B8BB-20535D420717}" type="pres">
      <dgm:prSet presAssocID="{19BB5AA8-382B-416F-908D-EAC24A48BC44}" presName="pictRect" presStyleLbl="node1" presStyleIdx="4" presStyleCnt="8" custScaleY="142208" custLinFactNeighborX="-2937" custLinFactNeighborY="-16479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B5E85E54-AF1D-4942-A0BB-88C4D7EAC5B1}" type="pres">
      <dgm:prSet presAssocID="{19BB5AA8-382B-416F-908D-EAC24A48BC44}" presName="textRect" presStyleLbl="revTx" presStyleIdx="4" presStyleCnt="8">
        <dgm:presLayoutVars>
          <dgm:bulletEnabled val="1"/>
        </dgm:presLayoutVars>
      </dgm:prSet>
      <dgm:spPr/>
    </dgm:pt>
    <dgm:pt modelId="{8F4B97FB-A8D2-4B06-8866-4B338CDF331D}" type="pres">
      <dgm:prSet presAssocID="{DA716C60-DDAF-4922-8A99-270523F3CDFE}" presName="sibTrans" presStyleLbl="sibTrans2D1" presStyleIdx="0" presStyleCnt="0"/>
      <dgm:spPr/>
    </dgm:pt>
    <dgm:pt modelId="{5AC286CF-F202-4230-A571-553BECB25846}" type="pres">
      <dgm:prSet presAssocID="{AD3F1FF6-5BDE-4988-A18E-350E94745AC8}" presName="compNode" presStyleCnt="0"/>
      <dgm:spPr/>
    </dgm:pt>
    <dgm:pt modelId="{387F06AE-254E-4C54-80D3-7685DE4EDBE3}" type="pres">
      <dgm:prSet presAssocID="{AD3F1FF6-5BDE-4988-A18E-350E94745AC8}" presName="pictRect" presStyleLbl="node1" presStyleIdx="5" presStyleCnt="8" custScaleY="142208" custLinFactNeighborX="-2937" custLinFactNeighborY="-1647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6E17166-84A0-456F-8A76-BE468D34674E}" type="pres">
      <dgm:prSet presAssocID="{AD3F1FF6-5BDE-4988-A18E-350E94745AC8}" presName="textRect" presStyleLbl="revTx" presStyleIdx="5" presStyleCnt="8">
        <dgm:presLayoutVars>
          <dgm:bulletEnabled val="1"/>
        </dgm:presLayoutVars>
      </dgm:prSet>
      <dgm:spPr/>
    </dgm:pt>
    <dgm:pt modelId="{8899E87A-CE51-42FD-B4CD-2A31D276934C}" type="pres">
      <dgm:prSet presAssocID="{FFF18A3F-2651-49DB-BF6B-B9917BE9D273}" presName="sibTrans" presStyleLbl="sibTrans2D1" presStyleIdx="0" presStyleCnt="0"/>
      <dgm:spPr/>
    </dgm:pt>
    <dgm:pt modelId="{E1F2E820-BC9E-4097-B9ED-5FB01334ED1C}" type="pres">
      <dgm:prSet presAssocID="{7448E0B7-A83D-4272-A74A-191BA23893BA}" presName="compNode" presStyleCnt="0"/>
      <dgm:spPr/>
    </dgm:pt>
    <dgm:pt modelId="{391927F8-F8DB-421E-B8B2-26B086DD4746}" type="pres">
      <dgm:prSet presAssocID="{7448E0B7-A83D-4272-A74A-191BA23893BA}" presName="pictRect" presStyleLbl="node1" presStyleIdx="6" presStyleCnt="8" custScaleY="142208" custLinFactNeighborX="-2937" custLinFactNeighborY="-1647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530B588C-EDF1-421F-9F9D-91E650EE4B96}" type="pres">
      <dgm:prSet presAssocID="{7448E0B7-A83D-4272-A74A-191BA23893BA}" presName="textRect" presStyleLbl="revTx" presStyleIdx="6" presStyleCnt="8">
        <dgm:presLayoutVars>
          <dgm:bulletEnabled val="1"/>
        </dgm:presLayoutVars>
      </dgm:prSet>
      <dgm:spPr/>
    </dgm:pt>
    <dgm:pt modelId="{893DE199-A2F3-4885-A14D-A30B58285659}" type="pres">
      <dgm:prSet presAssocID="{C12AA4F6-9ABE-46E7-A8F4-3A87BA0BAADF}" presName="sibTrans" presStyleLbl="sibTrans2D1" presStyleIdx="0" presStyleCnt="0"/>
      <dgm:spPr/>
    </dgm:pt>
    <dgm:pt modelId="{6A26A8D7-F3A2-41B5-ABF7-8AB74CE9097B}" type="pres">
      <dgm:prSet presAssocID="{A98AB065-69D5-45BA-8B64-7CE58BF2AF16}" presName="compNode" presStyleCnt="0"/>
      <dgm:spPr/>
    </dgm:pt>
    <dgm:pt modelId="{9B637C13-048C-4A9F-B35F-494B71681024}" type="pres">
      <dgm:prSet presAssocID="{A98AB065-69D5-45BA-8B64-7CE58BF2AF16}" presName="pictRect" presStyleLbl="node1" presStyleIdx="7" presStyleCnt="8" custScaleY="142208" custLinFactNeighborX="-2937" custLinFactNeighborY="-1647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071FD14-1D4D-4167-A782-5BFB022C0FD5}" type="pres">
      <dgm:prSet presAssocID="{A98AB065-69D5-45BA-8B64-7CE58BF2AF16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71E3F804-133F-4F70-9EFB-2C2BA0F077A4}" srcId="{92FBF1C0-48FE-41AB-9755-A55B17E73A39}" destId="{19BB5AA8-382B-416F-908D-EAC24A48BC44}" srcOrd="4" destOrd="0" parTransId="{6C81F0AD-70B4-4664-AAF7-481251BDB01B}" sibTransId="{DA716C60-DDAF-4922-8A99-270523F3CDFE}"/>
    <dgm:cxn modelId="{0B766236-B382-4B8D-A020-D80E50A2CD93}" type="presOf" srcId="{DA716C60-DDAF-4922-8A99-270523F3CDFE}" destId="{8F4B97FB-A8D2-4B06-8866-4B338CDF331D}" srcOrd="0" destOrd="0" presId="urn:microsoft.com/office/officeart/2005/8/layout/pList1"/>
    <dgm:cxn modelId="{58655136-EB86-4F8E-BA75-519907F7CA5C}" srcId="{92FBF1C0-48FE-41AB-9755-A55B17E73A39}" destId="{607902C4-8860-4B79-B414-6098DB450A45}" srcOrd="2" destOrd="0" parTransId="{2716FAB5-2C6E-4FE7-B19A-4CF3DB2A2FC5}" sibTransId="{7BABCA6B-223D-4C7C-AAF9-24F50E0A65C4}"/>
    <dgm:cxn modelId="{F86A0E61-7FF6-433C-AB4A-796A1F9F9B86}" srcId="{92FBF1C0-48FE-41AB-9755-A55B17E73A39}" destId="{AEE0BB01-01B5-4D7C-A216-D9512D33B700}" srcOrd="3" destOrd="0" parTransId="{D50D1DA4-2714-4F0D-A67F-A0749814CFDD}" sibTransId="{9BD2B860-B221-4B79-8DF5-D1CDF7BC69D8}"/>
    <dgm:cxn modelId="{CEFF8A41-49DC-4BC2-AF9D-4F316DB05174}" srcId="{92FBF1C0-48FE-41AB-9755-A55B17E73A39}" destId="{A98AB065-69D5-45BA-8B64-7CE58BF2AF16}" srcOrd="7" destOrd="0" parTransId="{ECF1C293-5FF5-4290-8FA1-2F1A9CBF841C}" sibTransId="{B11C6D44-3CA8-4A21-9D42-AFFBECEEA21D}"/>
    <dgm:cxn modelId="{B94BD445-CF99-4F6C-BBF1-35E3D07EA73B}" type="presOf" srcId="{E46AB25B-D958-4C4B-9810-53CCEB476D6E}" destId="{83E9682B-58CB-422C-91EA-68F0FD35431E}" srcOrd="0" destOrd="0" presId="urn:microsoft.com/office/officeart/2005/8/layout/pList1"/>
    <dgm:cxn modelId="{72E26766-F6EE-4EFC-94E3-C4A6D08453A5}" type="presOf" srcId="{AD3F1FF6-5BDE-4988-A18E-350E94745AC8}" destId="{86E17166-84A0-456F-8A76-BE468D34674E}" srcOrd="0" destOrd="0" presId="urn:microsoft.com/office/officeart/2005/8/layout/pList1"/>
    <dgm:cxn modelId="{CCAC2C4E-4300-47C5-BA48-9A0951071F59}" srcId="{92FBF1C0-48FE-41AB-9755-A55B17E73A39}" destId="{7448E0B7-A83D-4272-A74A-191BA23893BA}" srcOrd="6" destOrd="0" parTransId="{3E0EADED-A783-449A-B43F-75792F616946}" sibTransId="{C12AA4F6-9ABE-46E7-A8F4-3A87BA0BAADF}"/>
    <dgm:cxn modelId="{35DA0F51-5BE6-43C8-8193-E599D79B6C86}" srcId="{92FBF1C0-48FE-41AB-9755-A55B17E73A39}" destId="{AD3F1FF6-5BDE-4988-A18E-350E94745AC8}" srcOrd="5" destOrd="0" parTransId="{4EE68C68-A76E-4743-8567-08E69C054681}" sibTransId="{FFF18A3F-2651-49DB-BF6B-B9917BE9D273}"/>
    <dgm:cxn modelId="{1E119F52-1A91-427A-A3B4-3112B488FEDE}" type="presOf" srcId="{7448E0B7-A83D-4272-A74A-191BA23893BA}" destId="{530B588C-EDF1-421F-9F9D-91E650EE4B96}" srcOrd="0" destOrd="0" presId="urn:microsoft.com/office/officeart/2005/8/layout/pList1"/>
    <dgm:cxn modelId="{78832277-D4A2-4633-A288-C24B9EFC7C30}" type="presOf" srcId="{A98AB065-69D5-45BA-8B64-7CE58BF2AF16}" destId="{8071FD14-1D4D-4167-A782-5BFB022C0FD5}" srcOrd="0" destOrd="0" presId="urn:microsoft.com/office/officeart/2005/8/layout/pList1"/>
    <dgm:cxn modelId="{1522E479-F172-4ED9-9B3E-FC7691ABE214}" type="presOf" srcId="{1F33A501-CF14-4E26-A48C-716109BBA13F}" destId="{6F550EF4-E8E3-4D57-BE81-A1DEFE9C2C59}" srcOrd="0" destOrd="0" presId="urn:microsoft.com/office/officeart/2005/8/layout/pList1"/>
    <dgm:cxn modelId="{9B01ED80-3C8C-4EB1-9BD3-505B2DF6B70D}" type="presOf" srcId="{7BABCA6B-223D-4C7C-AAF9-24F50E0A65C4}" destId="{6E2D1A54-A37D-48FB-945D-A1C06EE7FE6B}" srcOrd="0" destOrd="0" presId="urn:microsoft.com/office/officeart/2005/8/layout/pList1"/>
    <dgm:cxn modelId="{1C113A8B-5DA8-48EC-868E-6946EBECAC3A}" srcId="{92FBF1C0-48FE-41AB-9755-A55B17E73A39}" destId="{9C3B65E2-E92B-4995-A6C4-3BFA0EABC0AE}" srcOrd="1" destOrd="0" parTransId="{18B8EA84-237C-41C5-B854-D1A10A2F95C7}" sibTransId="{51CCE8FA-40A1-4E2C-812B-6D46787A6A5D}"/>
    <dgm:cxn modelId="{DD44ED9C-ECB3-4378-B2C9-497E910FF51D}" type="presOf" srcId="{AEE0BB01-01B5-4D7C-A216-D9512D33B700}" destId="{CBD6003A-61DC-4EA4-AB90-12B3FC932D7C}" srcOrd="0" destOrd="0" presId="urn:microsoft.com/office/officeart/2005/8/layout/pList1"/>
    <dgm:cxn modelId="{FB5364B5-D82A-41D7-9A52-C48C4246B25A}" type="presOf" srcId="{C12AA4F6-9ABE-46E7-A8F4-3A87BA0BAADF}" destId="{893DE199-A2F3-4885-A14D-A30B58285659}" srcOrd="0" destOrd="0" presId="urn:microsoft.com/office/officeart/2005/8/layout/pList1"/>
    <dgm:cxn modelId="{359772B5-5FA7-46B8-9E9C-A97601908A4D}" type="presOf" srcId="{19BB5AA8-382B-416F-908D-EAC24A48BC44}" destId="{B5E85E54-AF1D-4942-A0BB-88C4D7EAC5B1}" srcOrd="0" destOrd="0" presId="urn:microsoft.com/office/officeart/2005/8/layout/pList1"/>
    <dgm:cxn modelId="{7C949AC2-A22A-4FE0-A455-6AA7D5F9D1CC}" srcId="{92FBF1C0-48FE-41AB-9755-A55B17E73A39}" destId="{1F33A501-CF14-4E26-A48C-716109BBA13F}" srcOrd="0" destOrd="0" parTransId="{2B657027-227E-4D21-AD22-7CB5364980BD}" sibTransId="{E46AB25B-D958-4C4B-9810-53CCEB476D6E}"/>
    <dgm:cxn modelId="{B5A40BCC-7230-4CD4-B5DA-27A51F5072AD}" type="presOf" srcId="{9C3B65E2-E92B-4995-A6C4-3BFA0EABC0AE}" destId="{36D173A0-4423-4B42-A956-9AD51F8D440F}" srcOrd="0" destOrd="0" presId="urn:microsoft.com/office/officeart/2005/8/layout/pList1"/>
    <dgm:cxn modelId="{6B4D10D1-14AC-4B52-B0C3-9F665F190677}" type="presOf" srcId="{9BD2B860-B221-4B79-8DF5-D1CDF7BC69D8}" destId="{83B97F07-F034-4450-B77F-1EAF5ADF480C}" srcOrd="0" destOrd="0" presId="urn:microsoft.com/office/officeart/2005/8/layout/pList1"/>
    <dgm:cxn modelId="{121CB0D7-77B2-47E2-9D83-7CEF446F4E9A}" type="presOf" srcId="{607902C4-8860-4B79-B414-6098DB450A45}" destId="{6D7EF618-B63B-4013-8543-AAFC9C738A7E}" srcOrd="0" destOrd="0" presId="urn:microsoft.com/office/officeart/2005/8/layout/pList1"/>
    <dgm:cxn modelId="{F3853DD8-FC40-478B-88F2-D0DB492330A3}" type="presOf" srcId="{FFF18A3F-2651-49DB-BF6B-B9917BE9D273}" destId="{8899E87A-CE51-42FD-B4CD-2A31D276934C}" srcOrd="0" destOrd="0" presId="urn:microsoft.com/office/officeart/2005/8/layout/pList1"/>
    <dgm:cxn modelId="{CA861DDF-B33C-4F85-AEFF-A991FC260BE1}" type="presOf" srcId="{92FBF1C0-48FE-41AB-9755-A55B17E73A39}" destId="{1587E5C0-509F-4324-98F0-9FC0342D0367}" srcOrd="0" destOrd="0" presId="urn:microsoft.com/office/officeart/2005/8/layout/pList1"/>
    <dgm:cxn modelId="{66CCD2FB-56DF-4AB4-9886-ED9BF6A6695D}" type="presOf" srcId="{51CCE8FA-40A1-4E2C-812B-6D46787A6A5D}" destId="{14054710-6C8E-404E-8832-0D4C35EDFAA1}" srcOrd="0" destOrd="0" presId="urn:microsoft.com/office/officeart/2005/8/layout/pList1"/>
    <dgm:cxn modelId="{92AD5D6F-4387-48DB-AE0C-9B180567F364}" type="presParOf" srcId="{1587E5C0-509F-4324-98F0-9FC0342D0367}" destId="{791CFFF2-ED11-4EE3-979B-CC21A122EF74}" srcOrd="0" destOrd="0" presId="urn:microsoft.com/office/officeart/2005/8/layout/pList1"/>
    <dgm:cxn modelId="{BB089DFC-FE04-4F8A-A823-369116DA34F6}" type="presParOf" srcId="{791CFFF2-ED11-4EE3-979B-CC21A122EF74}" destId="{F817651D-C1A2-41D2-8FA6-DBB1FE635001}" srcOrd="0" destOrd="0" presId="urn:microsoft.com/office/officeart/2005/8/layout/pList1"/>
    <dgm:cxn modelId="{F5CF4C96-643F-4EB7-85F6-40D1CCAA3CDE}" type="presParOf" srcId="{791CFFF2-ED11-4EE3-979B-CC21A122EF74}" destId="{6F550EF4-E8E3-4D57-BE81-A1DEFE9C2C59}" srcOrd="1" destOrd="0" presId="urn:microsoft.com/office/officeart/2005/8/layout/pList1"/>
    <dgm:cxn modelId="{58F7A667-BDAA-44B7-B2E3-C4C10BB4C62B}" type="presParOf" srcId="{1587E5C0-509F-4324-98F0-9FC0342D0367}" destId="{83E9682B-58CB-422C-91EA-68F0FD35431E}" srcOrd="1" destOrd="0" presId="urn:microsoft.com/office/officeart/2005/8/layout/pList1"/>
    <dgm:cxn modelId="{7F4594FB-43BA-4B22-821B-F418458D77D4}" type="presParOf" srcId="{1587E5C0-509F-4324-98F0-9FC0342D0367}" destId="{CDFDB9B2-4497-4862-B3C7-522CACC25F28}" srcOrd="2" destOrd="0" presId="urn:microsoft.com/office/officeart/2005/8/layout/pList1"/>
    <dgm:cxn modelId="{D46CBB0E-138E-496B-8F07-FE06159ED2FF}" type="presParOf" srcId="{CDFDB9B2-4497-4862-B3C7-522CACC25F28}" destId="{80660C74-7527-4AFB-AE8F-F37BB4CC1B58}" srcOrd="0" destOrd="0" presId="urn:microsoft.com/office/officeart/2005/8/layout/pList1"/>
    <dgm:cxn modelId="{A3AC315A-E861-40A4-94B9-F873CFDBC71E}" type="presParOf" srcId="{CDFDB9B2-4497-4862-B3C7-522CACC25F28}" destId="{36D173A0-4423-4B42-A956-9AD51F8D440F}" srcOrd="1" destOrd="0" presId="urn:microsoft.com/office/officeart/2005/8/layout/pList1"/>
    <dgm:cxn modelId="{01EE5F23-394C-4C05-92BF-DD42C6640AE9}" type="presParOf" srcId="{1587E5C0-509F-4324-98F0-9FC0342D0367}" destId="{14054710-6C8E-404E-8832-0D4C35EDFAA1}" srcOrd="3" destOrd="0" presId="urn:microsoft.com/office/officeart/2005/8/layout/pList1"/>
    <dgm:cxn modelId="{F9B3B5D3-F4D3-4663-A21C-ED899474AF8F}" type="presParOf" srcId="{1587E5C0-509F-4324-98F0-9FC0342D0367}" destId="{6F77E4CC-2672-448C-B6D6-28F48C22AA2C}" srcOrd="4" destOrd="0" presId="urn:microsoft.com/office/officeart/2005/8/layout/pList1"/>
    <dgm:cxn modelId="{DCC1ABF1-2DEB-4E5E-B561-E38D88B85CD9}" type="presParOf" srcId="{6F77E4CC-2672-448C-B6D6-28F48C22AA2C}" destId="{56743C27-B88E-4740-949B-26C23F5EFB82}" srcOrd="0" destOrd="0" presId="urn:microsoft.com/office/officeart/2005/8/layout/pList1"/>
    <dgm:cxn modelId="{87E38F87-067D-4291-8975-384815268901}" type="presParOf" srcId="{6F77E4CC-2672-448C-B6D6-28F48C22AA2C}" destId="{6D7EF618-B63B-4013-8543-AAFC9C738A7E}" srcOrd="1" destOrd="0" presId="urn:microsoft.com/office/officeart/2005/8/layout/pList1"/>
    <dgm:cxn modelId="{937169F3-FC20-4167-88CA-7917E977DC96}" type="presParOf" srcId="{1587E5C0-509F-4324-98F0-9FC0342D0367}" destId="{6E2D1A54-A37D-48FB-945D-A1C06EE7FE6B}" srcOrd="5" destOrd="0" presId="urn:microsoft.com/office/officeart/2005/8/layout/pList1"/>
    <dgm:cxn modelId="{A7D1DFDB-01AE-449B-863E-E490A04D40DF}" type="presParOf" srcId="{1587E5C0-509F-4324-98F0-9FC0342D0367}" destId="{8C118EEA-EB9E-483E-8981-7EDF97753BF6}" srcOrd="6" destOrd="0" presId="urn:microsoft.com/office/officeart/2005/8/layout/pList1"/>
    <dgm:cxn modelId="{C7F1119C-4163-4E62-870A-86E4AECA2FF0}" type="presParOf" srcId="{8C118EEA-EB9E-483E-8981-7EDF97753BF6}" destId="{0324A9E1-36F5-4E03-8ACC-10908A988399}" srcOrd="0" destOrd="0" presId="urn:microsoft.com/office/officeart/2005/8/layout/pList1"/>
    <dgm:cxn modelId="{F2F8A11A-F55F-40F4-93C8-F3A8E85026AA}" type="presParOf" srcId="{8C118EEA-EB9E-483E-8981-7EDF97753BF6}" destId="{CBD6003A-61DC-4EA4-AB90-12B3FC932D7C}" srcOrd="1" destOrd="0" presId="urn:microsoft.com/office/officeart/2005/8/layout/pList1"/>
    <dgm:cxn modelId="{20B9C2B2-5989-4622-B7EC-2A4728C572ED}" type="presParOf" srcId="{1587E5C0-509F-4324-98F0-9FC0342D0367}" destId="{83B97F07-F034-4450-B77F-1EAF5ADF480C}" srcOrd="7" destOrd="0" presId="urn:microsoft.com/office/officeart/2005/8/layout/pList1"/>
    <dgm:cxn modelId="{182634E3-98C8-4526-9547-5F01FE4C6251}" type="presParOf" srcId="{1587E5C0-509F-4324-98F0-9FC0342D0367}" destId="{EFBF7FB5-8924-4BF4-8550-C0CDA2ECF938}" srcOrd="8" destOrd="0" presId="urn:microsoft.com/office/officeart/2005/8/layout/pList1"/>
    <dgm:cxn modelId="{9AC47796-10D7-476D-9401-8261AB779638}" type="presParOf" srcId="{EFBF7FB5-8924-4BF4-8550-C0CDA2ECF938}" destId="{F029A3ED-4FAB-456C-B8BB-20535D420717}" srcOrd="0" destOrd="0" presId="urn:microsoft.com/office/officeart/2005/8/layout/pList1"/>
    <dgm:cxn modelId="{4BEF59E5-89C1-462E-AB9D-FF45777F3364}" type="presParOf" srcId="{EFBF7FB5-8924-4BF4-8550-C0CDA2ECF938}" destId="{B5E85E54-AF1D-4942-A0BB-88C4D7EAC5B1}" srcOrd="1" destOrd="0" presId="urn:microsoft.com/office/officeart/2005/8/layout/pList1"/>
    <dgm:cxn modelId="{A16AE192-30DF-41F4-BC6C-DF5AD4238C55}" type="presParOf" srcId="{1587E5C0-509F-4324-98F0-9FC0342D0367}" destId="{8F4B97FB-A8D2-4B06-8866-4B338CDF331D}" srcOrd="9" destOrd="0" presId="urn:microsoft.com/office/officeart/2005/8/layout/pList1"/>
    <dgm:cxn modelId="{558AE491-C1EF-4827-9236-6366B4F96360}" type="presParOf" srcId="{1587E5C0-509F-4324-98F0-9FC0342D0367}" destId="{5AC286CF-F202-4230-A571-553BECB25846}" srcOrd="10" destOrd="0" presId="urn:microsoft.com/office/officeart/2005/8/layout/pList1"/>
    <dgm:cxn modelId="{DA1D1C9A-2107-4E95-86DC-F6648970F65B}" type="presParOf" srcId="{5AC286CF-F202-4230-A571-553BECB25846}" destId="{387F06AE-254E-4C54-80D3-7685DE4EDBE3}" srcOrd="0" destOrd="0" presId="urn:microsoft.com/office/officeart/2005/8/layout/pList1"/>
    <dgm:cxn modelId="{24054150-CA29-4B2F-B5E8-14EB17E781AB}" type="presParOf" srcId="{5AC286CF-F202-4230-A571-553BECB25846}" destId="{86E17166-84A0-456F-8A76-BE468D34674E}" srcOrd="1" destOrd="0" presId="urn:microsoft.com/office/officeart/2005/8/layout/pList1"/>
    <dgm:cxn modelId="{0D2DB559-BE10-4731-B7E0-2788B1C77FE7}" type="presParOf" srcId="{1587E5C0-509F-4324-98F0-9FC0342D0367}" destId="{8899E87A-CE51-42FD-B4CD-2A31D276934C}" srcOrd="11" destOrd="0" presId="urn:microsoft.com/office/officeart/2005/8/layout/pList1"/>
    <dgm:cxn modelId="{0376635A-FFDD-41B6-848B-A453F5FBAD90}" type="presParOf" srcId="{1587E5C0-509F-4324-98F0-9FC0342D0367}" destId="{E1F2E820-BC9E-4097-B9ED-5FB01334ED1C}" srcOrd="12" destOrd="0" presId="urn:microsoft.com/office/officeart/2005/8/layout/pList1"/>
    <dgm:cxn modelId="{8241CD77-E726-4DFA-8D7F-75FBAC7FBA87}" type="presParOf" srcId="{E1F2E820-BC9E-4097-B9ED-5FB01334ED1C}" destId="{391927F8-F8DB-421E-B8B2-26B086DD4746}" srcOrd="0" destOrd="0" presId="urn:microsoft.com/office/officeart/2005/8/layout/pList1"/>
    <dgm:cxn modelId="{C5DAEB72-70A1-4344-A64F-EDC0CE794615}" type="presParOf" srcId="{E1F2E820-BC9E-4097-B9ED-5FB01334ED1C}" destId="{530B588C-EDF1-421F-9F9D-91E650EE4B96}" srcOrd="1" destOrd="0" presId="urn:microsoft.com/office/officeart/2005/8/layout/pList1"/>
    <dgm:cxn modelId="{4517CA65-B1AE-4127-85C3-0729431642EE}" type="presParOf" srcId="{1587E5C0-509F-4324-98F0-9FC0342D0367}" destId="{893DE199-A2F3-4885-A14D-A30B58285659}" srcOrd="13" destOrd="0" presId="urn:microsoft.com/office/officeart/2005/8/layout/pList1"/>
    <dgm:cxn modelId="{BD0D1653-81DC-4258-B9C1-645803661366}" type="presParOf" srcId="{1587E5C0-509F-4324-98F0-9FC0342D0367}" destId="{6A26A8D7-F3A2-41B5-ABF7-8AB74CE9097B}" srcOrd="14" destOrd="0" presId="urn:microsoft.com/office/officeart/2005/8/layout/pList1"/>
    <dgm:cxn modelId="{BCCF86D8-747F-4366-B2B8-8881D57C4FC6}" type="presParOf" srcId="{6A26A8D7-F3A2-41B5-ABF7-8AB74CE9097B}" destId="{9B637C13-048C-4A9F-B35F-494B71681024}" srcOrd="0" destOrd="0" presId="urn:microsoft.com/office/officeart/2005/8/layout/pList1"/>
    <dgm:cxn modelId="{BC49643B-D322-4343-BDFD-4590621DDF73}" type="presParOf" srcId="{6A26A8D7-F3A2-41B5-ABF7-8AB74CE9097B}" destId="{8071FD14-1D4D-4167-A782-5BFB022C0FD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77B77E-D7E5-46CA-9A52-F68F9F92E093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0A4B0935-111A-493F-AE00-5ABEEAC674AD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Studiebesök</a:t>
          </a:r>
        </a:p>
      </dgm:t>
    </dgm:pt>
    <dgm:pt modelId="{63098CAD-E6CA-42D4-A6BD-00BE2E02A76E}" type="parTrans" cxnId="{962004A4-E3AA-4150-A173-EC0F648F40A1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63806EA3-F604-4F67-9BF5-7FA3EE4CD185}" type="sibTrans" cxnId="{962004A4-E3AA-4150-A173-EC0F648F40A1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9BECED0D-AB75-4A45-87C4-7BC016B3F830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Spelkvällar</a:t>
          </a:r>
        </a:p>
      </dgm:t>
    </dgm:pt>
    <dgm:pt modelId="{383C4CC9-7009-4424-B0A6-5BF3806CD51D}" type="parTrans" cxnId="{7541057A-61D2-4C87-8F5E-96BEAB43E15A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42D8E936-24D7-4329-AE52-34BD335EDC07}" type="sibTrans" cxnId="{7541057A-61D2-4C87-8F5E-96BEAB43E15A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8C4D9AF9-0762-46E9-9F06-226AE3355A93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Gästföreläsare</a:t>
          </a:r>
        </a:p>
      </dgm:t>
    </dgm:pt>
    <dgm:pt modelId="{E2B76726-F3DE-4246-9BC2-BE33F1D29667}" type="parTrans" cxnId="{16CEB68F-C997-4DF4-BE96-E227A01127A0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E573925B-62AF-4BE9-8121-DA5966A8DD7F}" type="sibTrans" cxnId="{16CEB68F-C997-4DF4-BE96-E227A01127A0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AD533D53-A8CE-4C29-BFD9-D3A440910D6C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Gruppbild!</a:t>
          </a:r>
        </a:p>
      </dgm:t>
    </dgm:pt>
    <dgm:pt modelId="{BE83A865-412C-4013-9B58-0B871C83E64F}" type="parTrans" cxnId="{6F2FD2F4-6C9F-48FD-B68E-FA1F6DD4F3DC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D4039A99-0376-47C1-AC54-6DF4145D1498}" type="sibTrans" cxnId="{6F2FD2F4-6C9F-48FD-B68E-FA1F6DD4F3DC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9AA6BDF4-6F15-4DF5-8A1F-F4181890ED37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Mekanik</a:t>
          </a:r>
        </a:p>
      </dgm:t>
    </dgm:pt>
    <dgm:pt modelId="{7B5B62EA-6D1D-41DB-95AF-5907C72C8798}" type="parTrans" cxnId="{E72B7D58-7EE7-4D74-8813-D4B54411B8D6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A128AC97-64D5-4F7E-946B-069C12C3B9C9}" type="sibTrans" cxnId="{E72B7D58-7EE7-4D74-8813-D4B54411B8D6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DBFF8C90-406E-4CF4-A4BA-1BA67A92C88D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Information</a:t>
          </a:r>
        </a:p>
      </dgm:t>
    </dgm:pt>
    <dgm:pt modelId="{843E4045-3750-4DD0-8212-DEBF71D40AEA}" type="parTrans" cxnId="{7B20FC5F-1839-4AFE-816C-192F0FFD4123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8F6BD319-0F89-4A4D-B0B8-71CDDB5A1AFB}" type="sibTrans" cxnId="{7B20FC5F-1839-4AFE-816C-192F0FFD4123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D034A454-7C41-452E-997A-321B1321F7D8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Relativitetsteori</a:t>
          </a:r>
        </a:p>
      </dgm:t>
    </dgm:pt>
    <dgm:pt modelId="{07100ECE-4035-4351-8A22-CF1F622E744E}" type="parTrans" cxnId="{1775DBC2-8036-48F0-B55C-53A7502E82DF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A39B321C-9FC9-408D-B766-2B8D9E2BEFF0}" type="sibTrans" cxnId="{1775DBC2-8036-48F0-B55C-53A7502E82DF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3E15237D-71E4-46CF-AF4F-0F61988DCF06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Elektromagnetism</a:t>
          </a:r>
        </a:p>
      </dgm:t>
    </dgm:pt>
    <dgm:pt modelId="{CBCA9241-095A-4A3F-A70A-96E246F73ADA}" type="sibTrans" cxnId="{62CA342A-F124-4CA7-9054-9D84187EB656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3B17C45F-92E4-4852-90CE-98CC429BA5BE}" type="parTrans" cxnId="{62CA342A-F124-4CA7-9054-9D84187EB656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4E9880A3-D83A-4745-9D91-51EF6817EAF3}" type="pres">
      <dgm:prSet presAssocID="{0977B77E-D7E5-46CA-9A52-F68F9F92E093}" presName="Name0" presStyleCnt="0">
        <dgm:presLayoutVars>
          <dgm:dir/>
          <dgm:resizeHandles val="exact"/>
        </dgm:presLayoutVars>
      </dgm:prSet>
      <dgm:spPr/>
    </dgm:pt>
    <dgm:pt modelId="{D3A498BD-8D7C-4E99-8C11-064CA487CD2B}" type="pres">
      <dgm:prSet presAssocID="{0A4B0935-111A-493F-AE00-5ABEEAC674AD}" presName="composite" presStyleCnt="0"/>
      <dgm:spPr/>
    </dgm:pt>
    <dgm:pt modelId="{D734CA36-7AAB-42FD-95E7-B1AB3A1E025B}" type="pres">
      <dgm:prSet presAssocID="{0A4B0935-111A-493F-AE00-5ABEEAC674AD}" presName="rect1" presStyleLbl="bgShp" presStyleIdx="0" presStyleCnt="8" custAng="5400000"/>
      <dgm:spPr>
        <a:blipFill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B09074C3-F050-4DBC-9379-462E02908C97}" type="pres">
      <dgm:prSet presAssocID="{0A4B0935-111A-493F-AE00-5ABEEAC674AD}" presName="rect2" presStyleLbl="trBgShp" presStyleIdx="0" presStyleCnt="8" custScaleX="86066" custLinFactNeighborX="579" custLinFactNeighborY="63919">
        <dgm:presLayoutVars>
          <dgm:bulletEnabled val="1"/>
        </dgm:presLayoutVars>
      </dgm:prSet>
      <dgm:spPr/>
    </dgm:pt>
    <dgm:pt modelId="{8AFD1387-0A56-4EAE-8EC7-861C603393CC}" type="pres">
      <dgm:prSet presAssocID="{63806EA3-F604-4F67-9BF5-7FA3EE4CD185}" presName="sibTrans" presStyleCnt="0"/>
      <dgm:spPr/>
    </dgm:pt>
    <dgm:pt modelId="{089D5A51-DE04-4471-8999-F1D36600BCB6}" type="pres">
      <dgm:prSet presAssocID="{9BECED0D-AB75-4A45-87C4-7BC016B3F830}" presName="composite" presStyleCnt="0"/>
      <dgm:spPr/>
    </dgm:pt>
    <dgm:pt modelId="{C825B7A5-6463-4C11-A888-CEE7D25B704E}" type="pres">
      <dgm:prSet presAssocID="{9BECED0D-AB75-4A45-87C4-7BC016B3F830}" presName="rect1" presStyleLbl="bgShp" presStyleIdx="1" presStyleCnt="8" custAng="5400000"/>
      <dgm:spPr>
        <a:blipFill>
          <a:blip xmlns:r="http://schemas.openxmlformats.org/officeDocument/2006/relationships" r:embed="rId2"/>
          <a:srcRect/>
          <a:stretch>
            <a:fillRect t="-4000" b="-4000"/>
          </a:stretch>
        </a:blipFill>
      </dgm:spPr>
    </dgm:pt>
    <dgm:pt modelId="{E6BE77E9-8ED0-45CE-9729-6F769FBDF84A}" type="pres">
      <dgm:prSet presAssocID="{9BECED0D-AB75-4A45-87C4-7BC016B3F830}" presName="rect2" presStyleLbl="trBgShp" presStyleIdx="1" presStyleCnt="8" custScaleX="86066" custLinFactNeighborX="579" custLinFactNeighborY="63919">
        <dgm:presLayoutVars>
          <dgm:bulletEnabled val="1"/>
        </dgm:presLayoutVars>
      </dgm:prSet>
      <dgm:spPr/>
    </dgm:pt>
    <dgm:pt modelId="{39B8E59B-F312-49B8-A320-342C2658D4CC}" type="pres">
      <dgm:prSet presAssocID="{42D8E936-24D7-4329-AE52-34BD335EDC07}" presName="sibTrans" presStyleCnt="0"/>
      <dgm:spPr/>
    </dgm:pt>
    <dgm:pt modelId="{182F553C-E1E6-4384-A6C7-00E1DF405AE8}" type="pres">
      <dgm:prSet presAssocID="{8C4D9AF9-0762-46E9-9F06-226AE3355A93}" presName="composite" presStyleCnt="0"/>
      <dgm:spPr/>
    </dgm:pt>
    <dgm:pt modelId="{DA2DAAE7-5C53-4BCC-B120-570F488ACD09}" type="pres">
      <dgm:prSet presAssocID="{8C4D9AF9-0762-46E9-9F06-226AE3355A93}" presName="rect1" presStyleLbl="bgShp" presStyleIdx="2" presStyleCnt="8" custAng="5400000"/>
      <dgm:spPr>
        <a:blipFill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0B2D99DD-91F4-41B1-A089-A21DCB595D79}" type="pres">
      <dgm:prSet presAssocID="{8C4D9AF9-0762-46E9-9F06-226AE3355A93}" presName="rect2" presStyleLbl="trBgShp" presStyleIdx="2" presStyleCnt="8" custScaleX="86066" custLinFactNeighborX="579" custLinFactNeighborY="63919">
        <dgm:presLayoutVars>
          <dgm:bulletEnabled val="1"/>
        </dgm:presLayoutVars>
      </dgm:prSet>
      <dgm:spPr/>
    </dgm:pt>
    <dgm:pt modelId="{B0833640-AE11-43D3-8653-940328F57F11}" type="pres">
      <dgm:prSet presAssocID="{E573925B-62AF-4BE9-8121-DA5966A8DD7F}" presName="sibTrans" presStyleCnt="0"/>
      <dgm:spPr/>
    </dgm:pt>
    <dgm:pt modelId="{262D175E-C123-4BBE-BDC4-28043C5500A3}" type="pres">
      <dgm:prSet presAssocID="{AD533D53-A8CE-4C29-BFD9-D3A440910D6C}" presName="composite" presStyleCnt="0"/>
      <dgm:spPr/>
    </dgm:pt>
    <dgm:pt modelId="{186D2D92-0BDF-4C6C-8269-F145F7CE642B}" type="pres">
      <dgm:prSet presAssocID="{AD533D53-A8CE-4C29-BFD9-D3A440910D6C}" presName="rect1" presStyleLbl="bgShp" presStyleIdx="3" presStyleCnt="8" custLinFactNeighborY="9341"/>
      <dgm:spPr>
        <a:blipFill>
          <a:blip xmlns:r="http://schemas.openxmlformats.org/officeDocument/2006/relationships" r:embed="rId4"/>
          <a:srcRect/>
          <a:stretch>
            <a:fillRect t="-4000" b="-4000"/>
          </a:stretch>
        </a:blipFill>
      </dgm:spPr>
    </dgm:pt>
    <dgm:pt modelId="{9C0CF599-8DF5-4EE4-B08E-CA536A1EE437}" type="pres">
      <dgm:prSet presAssocID="{AD533D53-A8CE-4C29-BFD9-D3A440910D6C}" presName="rect2" presStyleLbl="trBgShp" presStyleIdx="3" presStyleCnt="8" custLinFactNeighborY="64271">
        <dgm:presLayoutVars>
          <dgm:bulletEnabled val="1"/>
        </dgm:presLayoutVars>
      </dgm:prSet>
      <dgm:spPr/>
    </dgm:pt>
    <dgm:pt modelId="{13B37DB1-DF7A-44F0-8BBD-2F728F699200}" type="pres">
      <dgm:prSet presAssocID="{D4039A99-0376-47C1-AC54-6DF4145D1498}" presName="sibTrans" presStyleCnt="0"/>
      <dgm:spPr/>
    </dgm:pt>
    <dgm:pt modelId="{91C23BE2-B3BF-465D-A160-63A3D737179E}" type="pres">
      <dgm:prSet presAssocID="{9AA6BDF4-6F15-4DF5-8A1F-F4181890ED37}" presName="composite" presStyleCnt="0"/>
      <dgm:spPr/>
    </dgm:pt>
    <dgm:pt modelId="{D4DFFF7F-DA87-4A35-87D7-853832CA4083}" type="pres">
      <dgm:prSet presAssocID="{9AA6BDF4-6F15-4DF5-8A1F-F4181890ED37}" presName="rect1" presStyleLbl="bgShp" presStyleIdx="4" presStyleCnt="8" custAng="5400000" custLinFactNeighborX="1084" custLinFactNeighborY="15549"/>
      <dgm:spPr>
        <a:blipFill>
          <a:blip xmlns:r="http://schemas.openxmlformats.org/officeDocument/2006/relationships" r:embed="rId5"/>
          <a:srcRect/>
          <a:stretch>
            <a:fillRect t="-4000" b="-4000"/>
          </a:stretch>
        </a:blipFill>
      </dgm:spPr>
    </dgm:pt>
    <dgm:pt modelId="{B70DC410-4913-4E22-9BA3-06ABECFA9D0D}" type="pres">
      <dgm:prSet presAssocID="{9AA6BDF4-6F15-4DF5-8A1F-F4181890ED37}" presName="rect2" presStyleLbl="trBgShp" presStyleIdx="4" presStyleCnt="8" custScaleX="86181" custLinFactY="26761" custLinFactNeighborX="1318" custLinFactNeighborY="100000">
        <dgm:presLayoutVars>
          <dgm:bulletEnabled val="1"/>
        </dgm:presLayoutVars>
      </dgm:prSet>
      <dgm:spPr/>
    </dgm:pt>
    <dgm:pt modelId="{1D28D2CA-EE00-4150-89F3-AA8A1844695C}" type="pres">
      <dgm:prSet presAssocID="{A128AC97-64D5-4F7E-946B-069C12C3B9C9}" presName="sibTrans" presStyleCnt="0"/>
      <dgm:spPr/>
    </dgm:pt>
    <dgm:pt modelId="{F9D1E0ED-54A9-40E9-AB11-2D1B46CE0B62}" type="pres">
      <dgm:prSet presAssocID="{3E15237D-71E4-46CF-AF4F-0F61988DCF06}" presName="composite" presStyleCnt="0"/>
      <dgm:spPr/>
    </dgm:pt>
    <dgm:pt modelId="{9C35F74F-DCCE-42A3-94EE-ACC38EABC182}" type="pres">
      <dgm:prSet presAssocID="{3E15237D-71E4-46CF-AF4F-0F61988DCF06}" presName="rect1" presStyleLbl="bgShp" presStyleIdx="5" presStyleCnt="8" custAng="5400000" custLinFactNeighborX="1084" custLinFactNeighborY="15549"/>
      <dgm:spPr>
        <a:blipFill>
          <a:blip xmlns:r="http://schemas.openxmlformats.org/officeDocument/2006/relationships" r:embed="rId6"/>
          <a:srcRect/>
          <a:stretch>
            <a:fillRect t="-4000" b="-4000"/>
          </a:stretch>
        </a:blipFill>
      </dgm:spPr>
    </dgm:pt>
    <dgm:pt modelId="{31224F00-1ED6-40C3-BD7D-7CF66BA307D4}" type="pres">
      <dgm:prSet presAssocID="{3E15237D-71E4-46CF-AF4F-0F61988DCF06}" presName="rect2" presStyleLbl="trBgShp" presStyleIdx="5" presStyleCnt="8" custScaleX="86181" custLinFactY="26761" custLinFactNeighborX="1318" custLinFactNeighborY="100000">
        <dgm:presLayoutVars>
          <dgm:bulletEnabled val="1"/>
        </dgm:presLayoutVars>
      </dgm:prSet>
      <dgm:spPr/>
    </dgm:pt>
    <dgm:pt modelId="{E26248E8-7D9F-4308-8CC2-EAA6D6806B1F}" type="pres">
      <dgm:prSet presAssocID="{CBCA9241-095A-4A3F-A70A-96E246F73ADA}" presName="sibTrans" presStyleCnt="0"/>
      <dgm:spPr/>
    </dgm:pt>
    <dgm:pt modelId="{0B70AB88-788A-4B39-9FEE-A6F4B162D783}" type="pres">
      <dgm:prSet presAssocID="{DBFF8C90-406E-4CF4-A4BA-1BA67A92C88D}" presName="composite" presStyleCnt="0"/>
      <dgm:spPr/>
    </dgm:pt>
    <dgm:pt modelId="{3B44F219-FF1A-4001-BDAA-93AC4B75DFF5}" type="pres">
      <dgm:prSet presAssocID="{DBFF8C90-406E-4CF4-A4BA-1BA67A92C88D}" presName="rect1" presStyleLbl="bgShp" presStyleIdx="6" presStyleCnt="8" custAng="5400000" custLinFactNeighborX="1084" custLinFactNeighborY="15549"/>
      <dgm:spPr>
        <a:blipFill>
          <a:blip xmlns:r="http://schemas.openxmlformats.org/officeDocument/2006/relationships" r:embed="rId7"/>
          <a:srcRect/>
          <a:stretch>
            <a:fillRect t="-4000" b="-4000"/>
          </a:stretch>
        </a:blipFill>
      </dgm:spPr>
    </dgm:pt>
    <dgm:pt modelId="{74781515-D76C-41AD-B0CF-8EF1CB37A803}" type="pres">
      <dgm:prSet presAssocID="{DBFF8C90-406E-4CF4-A4BA-1BA67A92C88D}" presName="rect2" presStyleLbl="trBgShp" presStyleIdx="6" presStyleCnt="8" custScaleX="86181" custLinFactY="26761" custLinFactNeighborX="1318" custLinFactNeighborY="100000">
        <dgm:presLayoutVars>
          <dgm:bulletEnabled val="1"/>
        </dgm:presLayoutVars>
      </dgm:prSet>
      <dgm:spPr/>
    </dgm:pt>
    <dgm:pt modelId="{015EA700-AAFD-4F3D-BD29-A9793A11CA74}" type="pres">
      <dgm:prSet presAssocID="{8F6BD319-0F89-4A4D-B0B8-71CDDB5A1AFB}" presName="sibTrans" presStyleCnt="0"/>
      <dgm:spPr/>
    </dgm:pt>
    <dgm:pt modelId="{D16AF5C1-8DCB-4BDD-853C-9F340B1B7C33}" type="pres">
      <dgm:prSet presAssocID="{D034A454-7C41-452E-997A-321B1321F7D8}" presName="composite" presStyleCnt="0"/>
      <dgm:spPr/>
    </dgm:pt>
    <dgm:pt modelId="{F3287A0A-0667-41D1-AE33-506D91F8DC4A}" type="pres">
      <dgm:prSet presAssocID="{D034A454-7C41-452E-997A-321B1321F7D8}" presName="rect1" presStyleLbl="bgShp" presStyleIdx="7" presStyleCnt="8" custLinFactNeighborX="-1478" custLinFactNeighborY="22310"/>
      <dgm:spPr>
        <a:blipFill>
          <a:blip xmlns:r="http://schemas.openxmlformats.org/officeDocument/2006/relationships" r:embed="rId8"/>
          <a:srcRect/>
          <a:stretch>
            <a:fillRect l="-11000" r="-11000"/>
          </a:stretch>
        </a:blipFill>
      </dgm:spPr>
    </dgm:pt>
    <dgm:pt modelId="{49547201-908D-42ED-9795-8B18211AECF6}" type="pres">
      <dgm:prSet presAssocID="{D034A454-7C41-452E-997A-321B1321F7D8}" presName="rect2" presStyleLbl="trBgShp" presStyleIdx="7" presStyleCnt="8" custLinFactY="18310" custLinFactNeighborX="-1478" custLinFactNeighborY="100000">
        <dgm:presLayoutVars>
          <dgm:bulletEnabled val="1"/>
        </dgm:presLayoutVars>
      </dgm:prSet>
      <dgm:spPr/>
    </dgm:pt>
  </dgm:ptLst>
  <dgm:cxnLst>
    <dgm:cxn modelId="{95496716-4D94-4116-8DBF-2BA2313B1BBD}" type="presOf" srcId="{8C4D9AF9-0762-46E9-9F06-226AE3355A93}" destId="{0B2D99DD-91F4-41B1-A089-A21DCB595D79}" srcOrd="0" destOrd="0" presId="urn:microsoft.com/office/officeart/2008/layout/BendingPictureSemiTransparentText"/>
    <dgm:cxn modelId="{3625E619-B415-4BBA-88E4-D655A2AE2FC9}" type="presOf" srcId="{9AA6BDF4-6F15-4DF5-8A1F-F4181890ED37}" destId="{B70DC410-4913-4E22-9BA3-06ABECFA9D0D}" srcOrd="0" destOrd="0" presId="urn:microsoft.com/office/officeart/2008/layout/BendingPictureSemiTransparentText"/>
    <dgm:cxn modelId="{62CA342A-F124-4CA7-9054-9D84187EB656}" srcId="{0977B77E-D7E5-46CA-9A52-F68F9F92E093}" destId="{3E15237D-71E4-46CF-AF4F-0F61988DCF06}" srcOrd="5" destOrd="0" parTransId="{3B17C45F-92E4-4852-90CE-98CC429BA5BE}" sibTransId="{CBCA9241-095A-4A3F-A70A-96E246F73ADA}"/>
    <dgm:cxn modelId="{4610352E-05F2-4282-89A9-A9E1B8D15CC0}" type="presOf" srcId="{9BECED0D-AB75-4A45-87C4-7BC016B3F830}" destId="{E6BE77E9-8ED0-45CE-9729-6F769FBDF84A}" srcOrd="0" destOrd="0" presId="urn:microsoft.com/office/officeart/2008/layout/BendingPictureSemiTransparentText"/>
    <dgm:cxn modelId="{9A862F2F-C0CA-4784-9F7E-EF7206BB3118}" type="presOf" srcId="{0977B77E-D7E5-46CA-9A52-F68F9F92E093}" destId="{4E9880A3-D83A-4745-9D91-51EF6817EAF3}" srcOrd="0" destOrd="0" presId="urn:microsoft.com/office/officeart/2008/layout/BendingPictureSemiTransparentText"/>
    <dgm:cxn modelId="{7B20FC5F-1839-4AFE-816C-192F0FFD4123}" srcId="{0977B77E-D7E5-46CA-9A52-F68F9F92E093}" destId="{DBFF8C90-406E-4CF4-A4BA-1BA67A92C88D}" srcOrd="6" destOrd="0" parTransId="{843E4045-3750-4DD0-8212-DEBF71D40AEA}" sibTransId="{8F6BD319-0F89-4A4D-B0B8-71CDDB5A1AFB}"/>
    <dgm:cxn modelId="{7AC74E72-B6E6-4CD9-925E-3CBFE70927F3}" type="presOf" srcId="{D034A454-7C41-452E-997A-321B1321F7D8}" destId="{49547201-908D-42ED-9795-8B18211AECF6}" srcOrd="0" destOrd="0" presId="urn:microsoft.com/office/officeart/2008/layout/BendingPictureSemiTransparentText"/>
    <dgm:cxn modelId="{E72B7D58-7EE7-4D74-8813-D4B54411B8D6}" srcId="{0977B77E-D7E5-46CA-9A52-F68F9F92E093}" destId="{9AA6BDF4-6F15-4DF5-8A1F-F4181890ED37}" srcOrd="4" destOrd="0" parTransId="{7B5B62EA-6D1D-41DB-95AF-5907C72C8798}" sibTransId="{A128AC97-64D5-4F7E-946B-069C12C3B9C9}"/>
    <dgm:cxn modelId="{7541057A-61D2-4C87-8F5E-96BEAB43E15A}" srcId="{0977B77E-D7E5-46CA-9A52-F68F9F92E093}" destId="{9BECED0D-AB75-4A45-87C4-7BC016B3F830}" srcOrd="1" destOrd="0" parTransId="{383C4CC9-7009-4424-B0A6-5BF3806CD51D}" sibTransId="{42D8E936-24D7-4329-AE52-34BD335EDC07}"/>
    <dgm:cxn modelId="{E45AE088-4DFA-4F20-A878-C0B29E84CF06}" type="presOf" srcId="{3E15237D-71E4-46CF-AF4F-0F61988DCF06}" destId="{31224F00-1ED6-40C3-BD7D-7CF66BA307D4}" srcOrd="0" destOrd="0" presId="urn:microsoft.com/office/officeart/2008/layout/BendingPictureSemiTransparentText"/>
    <dgm:cxn modelId="{58D1268F-9CF7-4932-B797-531DEC6AB98B}" type="presOf" srcId="{DBFF8C90-406E-4CF4-A4BA-1BA67A92C88D}" destId="{74781515-D76C-41AD-B0CF-8EF1CB37A803}" srcOrd="0" destOrd="0" presId="urn:microsoft.com/office/officeart/2008/layout/BendingPictureSemiTransparentText"/>
    <dgm:cxn modelId="{16CEB68F-C997-4DF4-BE96-E227A01127A0}" srcId="{0977B77E-D7E5-46CA-9A52-F68F9F92E093}" destId="{8C4D9AF9-0762-46E9-9F06-226AE3355A93}" srcOrd="2" destOrd="0" parTransId="{E2B76726-F3DE-4246-9BC2-BE33F1D29667}" sibTransId="{E573925B-62AF-4BE9-8121-DA5966A8DD7F}"/>
    <dgm:cxn modelId="{962004A4-E3AA-4150-A173-EC0F648F40A1}" srcId="{0977B77E-D7E5-46CA-9A52-F68F9F92E093}" destId="{0A4B0935-111A-493F-AE00-5ABEEAC674AD}" srcOrd="0" destOrd="0" parTransId="{63098CAD-E6CA-42D4-A6BD-00BE2E02A76E}" sibTransId="{63806EA3-F604-4F67-9BF5-7FA3EE4CD185}"/>
    <dgm:cxn modelId="{1775DBC2-8036-48F0-B55C-53A7502E82DF}" srcId="{0977B77E-D7E5-46CA-9A52-F68F9F92E093}" destId="{D034A454-7C41-452E-997A-321B1321F7D8}" srcOrd="7" destOrd="0" parTransId="{07100ECE-4035-4351-8A22-CF1F622E744E}" sibTransId="{A39B321C-9FC9-408D-B766-2B8D9E2BEFF0}"/>
    <dgm:cxn modelId="{48A40DC9-F902-49C4-A964-B48D2EC9BE49}" type="presOf" srcId="{AD533D53-A8CE-4C29-BFD9-D3A440910D6C}" destId="{9C0CF599-8DF5-4EE4-B08E-CA536A1EE437}" srcOrd="0" destOrd="0" presId="urn:microsoft.com/office/officeart/2008/layout/BendingPictureSemiTransparentText"/>
    <dgm:cxn modelId="{ECA610CD-A979-407D-9D2F-53763577C7A3}" type="presOf" srcId="{0A4B0935-111A-493F-AE00-5ABEEAC674AD}" destId="{B09074C3-F050-4DBC-9379-462E02908C97}" srcOrd="0" destOrd="0" presId="urn:microsoft.com/office/officeart/2008/layout/BendingPictureSemiTransparentText"/>
    <dgm:cxn modelId="{6F2FD2F4-6C9F-48FD-B68E-FA1F6DD4F3DC}" srcId="{0977B77E-D7E5-46CA-9A52-F68F9F92E093}" destId="{AD533D53-A8CE-4C29-BFD9-D3A440910D6C}" srcOrd="3" destOrd="0" parTransId="{BE83A865-412C-4013-9B58-0B871C83E64F}" sibTransId="{D4039A99-0376-47C1-AC54-6DF4145D1498}"/>
    <dgm:cxn modelId="{CB6BEF6F-024F-49BF-925C-B55FAF76DB15}" type="presParOf" srcId="{4E9880A3-D83A-4745-9D91-51EF6817EAF3}" destId="{D3A498BD-8D7C-4E99-8C11-064CA487CD2B}" srcOrd="0" destOrd="0" presId="urn:microsoft.com/office/officeart/2008/layout/BendingPictureSemiTransparentText"/>
    <dgm:cxn modelId="{D4C3D74B-07D8-4D4C-AEF5-3B0F7B8C0CD6}" type="presParOf" srcId="{D3A498BD-8D7C-4E99-8C11-064CA487CD2B}" destId="{D734CA36-7AAB-42FD-95E7-B1AB3A1E025B}" srcOrd="0" destOrd="0" presId="urn:microsoft.com/office/officeart/2008/layout/BendingPictureSemiTransparentText"/>
    <dgm:cxn modelId="{FB7D3E27-EFC4-4BBF-B778-AD73B3EE09CD}" type="presParOf" srcId="{D3A498BD-8D7C-4E99-8C11-064CA487CD2B}" destId="{B09074C3-F050-4DBC-9379-462E02908C97}" srcOrd="1" destOrd="0" presId="urn:microsoft.com/office/officeart/2008/layout/BendingPictureSemiTransparentText"/>
    <dgm:cxn modelId="{92464EC8-7F5A-45F1-85CF-15B24067E913}" type="presParOf" srcId="{4E9880A3-D83A-4745-9D91-51EF6817EAF3}" destId="{8AFD1387-0A56-4EAE-8EC7-861C603393CC}" srcOrd="1" destOrd="0" presId="urn:microsoft.com/office/officeart/2008/layout/BendingPictureSemiTransparentText"/>
    <dgm:cxn modelId="{FBF477F3-56F1-45B3-A318-B6F4E53B716C}" type="presParOf" srcId="{4E9880A3-D83A-4745-9D91-51EF6817EAF3}" destId="{089D5A51-DE04-4471-8999-F1D36600BCB6}" srcOrd="2" destOrd="0" presId="urn:microsoft.com/office/officeart/2008/layout/BendingPictureSemiTransparentText"/>
    <dgm:cxn modelId="{94060CC9-6A05-464F-BD3C-1C72B1FA7CA5}" type="presParOf" srcId="{089D5A51-DE04-4471-8999-F1D36600BCB6}" destId="{C825B7A5-6463-4C11-A888-CEE7D25B704E}" srcOrd="0" destOrd="0" presId="urn:microsoft.com/office/officeart/2008/layout/BendingPictureSemiTransparentText"/>
    <dgm:cxn modelId="{33472CD6-BD9A-4830-9B5A-820254BC0700}" type="presParOf" srcId="{089D5A51-DE04-4471-8999-F1D36600BCB6}" destId="{E6BE77E9-8ED0-45CE-9729-6F769FBDF84A}" srcOrd="1" destOrd="0" presId="urn:microsoft.com/office/officeart/2008/layout/BendingPictureSemiTransparentText"/>
    <dgm:cxn modelId="{C10CFECA-5E4F-443E-8578-DEC46B127A07}" type="presParOf" srcId="{4E9880A3-D83A-4745-9D91-51EF6817EAF3}" destId="{39B8E59B-F312-49B8-A320-342C2658D4CC}" srcOrd="3" destOrd="0" presId="urn:microsoft.com/office/officeart/2008/layout/BendingPictureSemiTransparentText"/>
    <dgm:cxn modelId="{7AC02565-CFA1-48A2-9683-41587FCB545D}" type="presParOf" srcId="{4E9880A3-D83A-4745-9D91-51EF6817EAF3}" destId="{182F553C-E1E6-4384-A6C7-00E1DF405AE8}" srcOrd="4" destOrd="0" presId="urn:microsoft.com/office/officeart/2008/layout/BendingPictureSemiTransparentText"/>
    <dgm:cxn modelId="{62C00556-B33E-4666-A20B-EE32EB54A8C7}" type="presParOf" srcId="{182F553C-E1E6-4384-A6C7-00E1DF405AE8}" destId="{DA2DAAE7-5C53-4BCC-B120-570F488ACD09}" srcOrd="0" destOrd="0" presId="urn:microsoft.com/office/officeart/2008/layout/BendingPictureSemiTransparentText"/>
    <dgm:cxn modelId="{5EF0F9B1-0A58-4B36-B15A-791EFD32A050}" type="presParOf" srcId="{182F553C-E1E6-4384-A6C7-00E1DF405AE8}" destId="{0B2D99DD-91F4-41B1-A089-A21DCB595D79}" srcOrd="1" destOrd="0" presId="urn:microsoft.com/office/officeart/2008/layout/BendingPictureSemiTransparentText"/>
    <dgm:cxn modelId="{8DDB0995-5B91-432E-B6BE-43B5BDFC5025}" type="presParOf" srcId="{4E9880A3-D83A-4745-9D91-51EF6817EAF3}" destId="{B0833640-AE11-43D3-8653-940328F57F11}" srcOrd="5" destOrd="0" presId="urn:microsoft.com/office/officeart/2008/layout/BendingPictureSemiTransparentText"/>
    <dgm:cxn modelId="{2482EC9C-B519-4F59-AF3C-2ACF854D9862}" type="presParOf" srcId="{4E9880A3-D83A-4745-9D91-51EF6817EAF3}" destId="{262D175E-C123-4BBE-BDC4-28043C5500A3}" srcOrd="6" destOrd="0" presId="urn:microsoft.com/office/officeart/2008/layout/BendingPictureSemiTransparentText"/>
    <dgm:cxn modelId="{2BE80036-1366-4868-84C2-483F4CCEA1D7}" type="presParOf" srcId="{262D175E-C123-4BBE-BDC4-28043C5500A3}" destId="{186D2D92-0BDF-4C6C-8269-F145F7CE642B}" srcOrd="0" destOrd="0" presId="urn:microsoft.com/office/officeart/2008/layout/BendingPictureSemiTransparentText"/>
    <dgm:cxn modelId="{6CACB10A-6DA5-44F2-A71D-8E8ACEAF2807}" type="presParOf" srcId="{262D175E-C123-4BBE-BDC4-28043C5500A3}" destId="{9C0CF599-8DF5-4EE4-B08E-CA536A1EE437}" srcOrd="1" destOrd="0" presId="urn:microsoft.com/office/officeart/2008/layout/BendingPictureSemiTransparentText"/>
    <dgm:cxn modelId="{F085943A-610E-40D1-B55A-4964F64C3EDE}" type="presParOf" srcId="{4E9880A3-D83A-4745-9D91-51EF6817EAF3}" destId="{13B37DB1-DF7A-44F0-8BBD-2F728F699200}" srcOrd="7" destOrd="0" presId="urn:microsoft.com/office/officeart/2008/layout/BendingPictureSemiTransparentText"/>
    <dgm:cxn modelId="{51F9C8A7-243C-46A6-B301-F74D931FD93B}" type="presParOf" srcId="{4E9880A3-D83A-4745-9D91-51EF6817EAF3}" destId="{91C23BE2-B3BF-465D-A160-63A3D737179E}" srcOrd="8" destOrd="0" presId="urn:microsoft.com/office/officeart/2008/layout/BendingPictureSemiTransparentText"/>
    <dgm:cxn modelId="{9C0DB028-F827-462A-8C2F-19D390F12DD4}" type="presParOf" srcId="{91C23BE2-B3BF-465D-A160-63A3D737179E}" destId="{D4DFFF7F-DA87-4A35-87D7-853832CA4083}" srcOrd="0" destOrd="0" presId="urn:microsoft.com/office/officeart/2008/layout/BendingPictureSemiTransparentText"/>
    <dgm:cxn modelId="{1DCF4A07-5596-407E-8BD5-BB7D0AD0A957}" type="presParOf" srcId="{91C23BE2-B3BF-465D-A160-63A3D737179E}" destId="{B70DC410-4913-4E22-9BA3-06ABECFA9D0D}" srcOrd="1" destOrd="0" presId="urn:microsoft.com/office/officeart/2008/layout/BendingPictureSemiTransparentText"/>
    <dgm:cxn modelId="{6032DBED-DD4F-4327-9BA2-1208C5ACDF4F}" type="presParOf" srcId="{4E9880A3-D83A-4745-9D91-51EF6817EAF3}" destId="{1D28D2CA-EE00-4150-89F3-AA8A1844695C}" srcOrd="9" destOrd="0" presId="urn:microsoft.com/office/officeart/2008/layout/BendingPictureSemiTransparentText"/>
    <dgm:cxn modelId="{D9AC06D4-5B90-4FA0-8168-581539DE45B3}" type="presParOf" srcId="{4E9880A3-D83A-4745-9D91-51EF6817EAF3}" destId="{F9D1E0ED-54A9-40E9-AB11-2D1B46CE0B62}" srcOrd="10" destOrd="0" presId="urn:microsoft.com/office/officeart/2008/layout/BendingPictureSemiTransparentText"/>
    <dgm:cxn modelId="{2FD98A7D-D581-4286-95BF-6C323BA256DD}" type="presParOf" srcId="{F9D1E0ED-54A9-40E9-AB11-2D1B46CE0B62}" destId="{9C35F74F-DCCE-42A3-94EE-ACC38EABC182}" srcOrd="0" destOrd="0" presId="urn:microsoft.com/office/officeart/2008/layout/BendingPictureSemiTransparentText"/>
    <dgm:cxn modelId="{69CE0F5D-BBEE-4564-A32E-D1F0637589E0}" type="presParOf" srcId="{F9D1E0ED-54A9-40E9-AB11-2D1B46CE0B62}" destId="{31224F00-1ED6-40C3-BD7D-7CF66BA307D4}" srcOrd="1" destOrd="0" presId="urn:microsoft.com/office/officeart/2008/layout/BendingPictureSemiTransparentText"/>
    <dgm:cxn modelId="{B1D1B5FF-B867-4A44-940B-EE530CDA9EC2}" type="presParOf" srcId="{4E9880A3-D83A-4745-9D91-51EF6817EAF3}" destId="{E26248E8-7D9F-4308-8CC2-EAA6D6806B1F}" srcOrd="11" destOrd="0" presId="urn:microsoft.com/office/officeart/2008/layout/BendingPictureSemiTransparentText"/>
    <dgm:cxn modelId="{AB84828C-FE33-4D0D-AA3D-9F86647B996A}" type="presParOf" srcId="{4E9880A3-D83A-4745-9D91-51EF6817EAF3}" destId="{0B70AB88-788A-4B39-9FEE-A6F4B162D783}" srcOrd="12" destOrd="0" presId="urn:microsoft.com/office/officeart/2008/layout/BendingPictureSemiTransparentText"/>
    <dgm:cxn modelId="{EF755BDC-A403-44EE-A9C3-CEC693A214D1}" type="presParOf" srcId="{0B70AB88-788A-4B39-9FEE-A6F4B162D783}" destId="{3B44F219-FF1A-4001-BDAA-93AC4B75DFF5}" srcOrd="0" destOrd="0" presId="urn:microsoft.com/office/officeart/2008/layout/BendingPictureSemiTransparentText"/>
    <dgm:cxn modelId="{A9FE41C6-866C-455F-AFC1-ED38DB006B35}" type="presParOf" srcId="{0B70AB88-788A-4B39-9FEE-A6F4B162D783}" destId="{74781515-D76C-41AD-B0CF-8EF1CB37A803}" srcOrd="1" destOrd="0" presId="urn:microsoft.com/office/officeart/2008/layout/BendingPictureSemiTransparentText"/>
    <dgm:cxn modelId="{949F52D6-4085-4737-9151-86A4B0C22C27}" type="presParOf" srcId="{4E9880A3-D83A-4745-9D91-51EF6817EAF3}" destId="{015EA700-AAFD-4F3D-BD29-A9793A11CA74}" srcOrd="13" destOrd="0" presId="urn:microsoft.com/office/officeart/2008/layout/BendingPictureSemiTransparentText"/>
    <dgm:cxn modelId="{66243BC7-4CAA-4B9F-B031-63C18E37F494}" type="presParOf" srcId="{4E9880A3-D83A-4745-9D91-51EF6817EAF3}" destId="{D16AF5C1-8DCB-4BDD-853C-9F340B1B7C33}" srcOrd="14" destOrd="0" presId="urn:microsoft.com/office/officeart/2008/layout/BendingPictureSemiTransparentText"/>
    <dgm:cxn modelId="{78C5B787-7788-4017-86F2-13F41622CF7B}" type="presParOf" srcId="{D16AF5C1-8DCB-4BDD-853C-9F340B1B7C33}" destId="{F3287A0A-0667-41D1-AE33-506D91F8DC4A}" srcOrd="0" destOrd="0" presId="urn:microsoft.com/office/officeart/2008/layout/BendingPictureSemiTransparentText"/>
    <dgm:cxn modelId="{68DA40B3-B08B-4FC3-A328-D684F1924B2E}" type="presParOf" srcId="{D16AF5C1-8DCB-4BDD-853C-9F340B1B7C33}" destId="{49547201-908D-42ED-9795-8B18211AECF6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77B77E-D7E5-46CA-9A52-F68F9F92E093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0A4B0935-111A-493F-AE00-5ABEEAC674AD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Studiebesök</a:t>
          </a:r>
        </a:p>
      </dgm:t>
    </dgm:pt>
    <dgm:pt modelId="{63098CAD-E6CA-42D4-A6BD-00BE2E02A76E}" type="parTrans" cxnId="{962004A4-E3AA-4150-A173-EC0F648F40A1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63806EA3-F604-4F67-9BF5-7FA3EE4CD185}" type="sibTrans" cxnId="{962004A4-E3AA-4150-A173-EC0F648F40A1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9BECED0D-AB75-4A45-87C4-7BC016B3F830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Spelkvällar</a:t>
          </a:r>
        </a:p>
      </dgm:t>
    </dgm:pt>
    <dgm:pt modelId="{383C4CC9-7009-4424-B0A6-5BF3806CD51D}" type="parTrans" cxnId="{7541057A-61D2-4C87-8F5E-96BEAB43E15A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42D8E936-24D7-4329-AE52-34BD335EDC07}" type="sibTrans" cxnId="{7541057A-61D2-4C87-8F5E-96BEAB43E15A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8C4D9AF9-0762-46E9-9F06-226AE3355A93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Gästföreläsare</a:t>
          </a:r>
        </a:p>
      </dgm:t>
    </dgm:pt>
    <dgm:pt modelId="{E2B76726-F3DE-4246-9BC2-BE33F1D29667}" type="parTrans" cxnId="{16CEB68F-C997-4DF4-BE96-E227A01127A0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E573925B-62AF-4BE9-8121-DA5966A8DD7F}" type="sibTrans" cxnId="{16CEB68F-C997-4DF4-BE96-E227A01127A0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AD533D53-A8CE-4C29-BFD9-D3A440910D6C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Gruppbild!</a:t>
          </a:r>
        </a:p>
      </dgm:t>
    </dgm:pt>
    <dgm:pt modelId="{BE83A865-412C-4013-9B58-0B871C83E64F}" type="parTrans" cxnId="{6F2FD2F4-6C9F-48FD-B68E-FA1F6DD4F3DC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D4039A99-0376-47C1-AC54-6DF4145D1498}" type="sibTrans" cxnId="{6F2FD2F4-6C9F-48FD-B68E-FA1F6DD4F3DC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9AA6BDF4-6F15-4DF5-8A1F-F4181890ED37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Mekanik</a:t>
          </a:r>
        </a:p>
      </dgm:t>
    </dgm:pt>
    <dgm:pt modelId="{7B5B62EA-6D1D-41DB-95AF-5907C72C8798}" type="parTrans" cxnId="{E72B7D58-7EE7-4D74-8813-D4B54411B8D6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A128AC97-64D5-4F7E-946B-069C12C3B9C9}" type="sibTrans" cxnId="{E72B7D58-7EE7-4D74-8813-D4B54411B8D6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DBFF8C90-406E-4CF4-A4BA-1BA67A92C88D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Information</a:t>
          </a:r>
        </a:p>
      </dgm:t>
    </dgm:pt>
    <dgm:pt modelId="{843E4045-3750-4DD0-8212-DEBF71D40AEA}" type="parTrans" cxnId="{7B20FC5F-1839-4AFE-816C-192F0FFD4123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8F6BD319-0F89-4A4D-B0B8-71CDDB5A1AFB}" type="sibTrans" cxnId="{7B20FC5F-1839-4AFE-816C-192F0FFD4123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D034A454-7C41-452E-997A-321B1321F7D8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Relativitetsteori</a:t>
          </a:r>
        </a:p>
      </dgm:t>
    </dgm:pt>
    <dgm:pt modelId="{07100ECE-4035-4351-8A22-CF1F622E744E}" type="parTrans" cxnId="{1775DBC2-8036-48F0-B55C-53A7502E82DF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A39B321C-9FC9-408D-B766-2B8D9E2BEFF0}" type="sibTrans" cxnId="{1775DBC2-8036-48F0-B55C-53A7502E82DF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3E15237D-71E4-46CF-AF4F-0F61988DCF06}">
      <dgm:prSet phldrT="[Text]"/>
      <dgm:spPr/>
      <dgm:t>
        <a:bodyPr/>
        <a:lstStyle/>
        <a:p>
          <a:r>
            <a:rPr lang="sv-SE" b="1" i="0" dirty="0">
              <a:solidFill>
                <a:schemeClr val="tx1">
                  <a:lumMod val="95000"/>
                </a:schemeClr>
              </a:solidFill>
            </a:rPr>
            <a:t> Elektromagnetism</a:t>
          </a:r>
        </a:p>
      </dgm:t>
    </dgm:pt>
    <dgm:pt modelId="{CBCA9241-095A-4A3F-A70A-96E246F73ADA}" type="sibTrans" cxnId="{62CA342A-F124-4CA7-9054-9D84187EB656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3B17C45F-92E4-4852-90CE-98CC429BA5BE}" type="parTrans" cxnId="{62CA342A-F124-4CA7-9054-9D84187EB656}">
      <dgm:prSet/>
      <dgm:spPr/>
      <dgm:t>
        <a:bodyPr/>
        <a:lstStyle/>
        <a:p>
          <a:endParaRPr lang="sv-SE" b="1" i="0">
            <a:solidFill>
              <a:schemeClr val="tx1">
                <a:lumMod val="95000"/>
              </a:schemeClr>
            </a:solidFill>
          </a:endParaRPr>
        </a:p>
      </dgm:t>
    </dgm:pt>
    <dgm:pt modelId="{4E9880A3-D83A-4745-9D91-51EF6817EAF3}" type="pres">
      <dgm:prSet presAssocID="{0977B77E-D7E5-46CA-9A52-F68F9F92E093}" presName="Name0" presStyleCnt="0">
        <dgm:presLayoutVars>
          <dgm:dir/>
          <dgm:resizeHandles val="exact"/>
        </dgm:presLayoutVars>
      </dgm:prSet>
      <dgm:spPr/>
    </dgm:pt>
    <dgm:pt modelId="{D3A498BD-8D7C-4E99-8C11-064CA487CD2B}" type="pres">
      <dgm:prSet presAssocID="{0A4B0935-111A-493F-AE00-5ABEEAC674AD}" presName="composite" presStyleCnt="0"/>
      <dgm:spPr/>
    </dgm:pt>
    <dgm:pt modelId="{D734CA36-7AAB-42FD-95E7-B1AB3A1E025B}" type="pres">
      <dgm:prSet presAssocID="{0A4B0935-111A-493F-AE00-5ABEEAC674AD}" presName="rect1" presStyleLbl="bgShp" presStyleIdx="0" presStyleCnt="8" custAng="5400000"/>
      <dgm:spPr>
        <a:blipFill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B09074C3-F050-4DBC-9379-462E02908C97}" type="pres">
      <dgm:prSet presAssocID="{0A4B0935-111A-493F-AE00-5ABEEAC674AD}" presName="rect2" presStyleLbl="trBgShp" presStyleIdx="0" presStyleCnt="8" custScaleX="86066" custLinFactNeighborX="579" custLinFactNeighborY="63919">
        <dgm:presLayoutVars>
          <dgm:bulletEnabled val="1"/>
        </dgm:presLayoutVars>
      </dgm:prSet>
      <dgm:spPr/>
    </dgm:pt>
    <dgm:pt modelId="{8AFD1387-0A56-4EAE-8EC7-861C603393CC}" type="pres">
      <dgm:prSet presAssocID="{63806EA3-F604-4F67-9BF5-7FA3EE4CD185}" presName="sibTrans" presStyleCnt="0"/>
      <dgm:spPr/>
    </dgm:pt>
    <dgm:pt modelId="{089D5A51-DE04-4471-8999-F1D36600BCB6}" type="pres">
      <dgm:prSet presAssocID="{9BECED0D-AB75-4A45-87C4-7BC016B3F830}" presName="composite" presStyleCnt="0"/>
      <dgm:spPr/>
    </dgm:pt>
    <dgm:pt modelId="{C825B7A5-6463-4C11-A888-CEE7D25B704E}" type="pres">
      <dgm:prSet presAssocID="{9BECED0D-AB75-4A45-87C4-7BC016B3F830}" presName="rect1" presStyleLbl="bgShp" presStyleIdx="1" presStyleCnt="8" custAng="5400000"/>
      <dgm:spPr>
        <a:blipFill>
          <a:blip xmlns:r="http://schemas.openxmlformats.org/officeDocument/2006/relationships" r:embed="rId2"/>
          <a:srcRect/>
          <a:stretch>
            <a:fillRect t="-4000" b="-4000"/>
          </a:stretch>
        </a:blipFill>
      </dgm:spPr>
    </dgm:pt>
    <dgm:pt modelId="{E6BE77E9-8ED0-45CE-9729-6F769FBDF84A}" type="pres">
      <dgm:prSet presAssocID="{9BECED0D-AB75-4A45-87C4-7BC016B3F830}" presName="rect2" presStyleLbl="trBgShp" presStyleIdx="1" presStyleCnt="8" custScaleX="86066" custLinFactNeighborX="579" custLinFactNeighborY="63919">
        <dgm:presLayoutVars>
          <dgm:bulletEnabled val="1"/>
        </dgm:presLayoutVars>
      </dgm:prSet>
      <dgm:spPr/>
    </dgm:pt>
    <dgm:pt modelId="{39B8E59B-F312-49B8-A320-342C2658D4CC}" type="pres">
      <dgm:prSet presAssocID="{42D8E936-24D7-4329-AE52-34BD335EDC07}" presName="sibTrans" presStyleCnt="0"/>
      <dgm:spPr/>
    </dgm:pt>
    <dgm:pt modelId="{182F553C-E1E6-4384-A6C7-00E1DF405AE8}" type="pres">
      <dgm:prSet presAssocID="{8C4D9AF9-0762-46E9-9F06-226AE3355A93}" presName="composite" presStyleCnt="0"/>
      <dgm:spPr/>
    </dgm:pt>
    <dgm:pt modelId="{DA2DAAE7-5C53-4BCC-B120-570F488ACD09}" type="pres">
      <dgm:prSet presAssocID="{8C4D9AF9-0762-46E9-9F06-226AE3355A93}" presName="rect1" presStyleLbl="bgShp" presStyleIdx="2" presStyleCnt="8" custAng="5400000"/>
      <dgm:spPr>
        <a:blipFill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0B2D99DD-91F4-41B1-A089-A21DCB595D79}" type="pres">
      <dgm:prSet presAssocID="{8C4D9AF9-0762-46E9-9F06-226AE3355A93}" presName="rect2" presStyleLbl="trBgShp" presStyleIdx="2" presStyleCnt="8" custScaleX="86066" custLinFactNeighborX="579" custLinFactNeighborY="63919">
        <dgm:presLayoutVars>
          <dgm:bulletEnabled val="1"/>
        </dgm:presLayoutVars>
      </dgm:prSet>
      <dgm:spPr/>
    </dgm:pt>
    <dgm:pt modelId="{B0833640-AE11-43D3-8653-940328F57F11}" type="pres">
      <dgm:prSet presAssocID="{E573925B-62AF-4BE9-8121-DA5966A8DD7F}" presName="sibTrans" presStyleCnt="0"/>
      <dgm:spPr/>
    </dgm:pt>
    <dgm:pt modelId="{262D175E-C123-4BBE-BDC4-28043C5500A3}" type="pres">
      <dgm:prSet presAssocID="{AD533D53-A8CE-4C29-BFD9-D3A440910D6C}" presName="composite" presStyleCnt="0"/>
      <dgm:spPr/>
    </dgm:pt>
    <dgm:pt modelId="{186D2D92-0BDF-4C6C-8269-F145F7CE642B}" type="pres">
      <dgm:prSet presAssocID="{AD533D53-A8CE-4C29-BFD9-D3A440910D6C}" presName="rect1" presStyleLbl="bgShp" presStyleIdx="3" presStyleCnt="8" custLinFactNeighborY="9341"/>
      <dgm:spPr>
        <a:blipFill>
          <a:blip xmlns:r="http://schemas.openxmlformats.org/officeDocument/2006/relationships" r:embed="rId4"/>
          <a:srcRect/>
          <a:stretch>
            <a:fillRect t="-4000" b="-4000"/>
          </a:stretch>
        </a:blipFill>
      </dgm:spPr>
    </dgm:pt>
    <dgm:pt modelId="{9C0CF599-8DF5-4EE4-B08E-CA536A1EE437}" type="pres">
      <dgm:prSet presAssocID="{AD533D53-A8CE-4C29-BFD9-D3A440910D6C}" presName="rect2" presStyleLbl="trBgShp" presStyleIdx="3" presStyleCnt="8" custLinFactNeighborY="64271">
        <dgm:presLayoutVars>
          <dgm:bulletEnabled val="1"/>
        </dgm:presLayoutVars>
      </dgm:prSet>
      <dgm:spPr/>
    </dgm:pt>
    <dgm:pt modelId="{13B37DB1-DF7A-44F0-8BBD-2F728F699200}" type="pres">
      <dgm:prSet presAssocID="{D4039A99-0376-47C1-AC54-6DF4145D1498}" presName="sibTrans" presStyleCnt="0"/>
      <dgm:spPr/>
    </dgm:pt>
    <dgm:pt modelId="{91C23BE2-B3BF-465D-A160-63A3D737179E}" type="pres">
      <dgm:prSet presAssocID="{9AA6BDF4-6F15-4DF5-8A1F-F4181890ED37}" presName="composite" presStyleCnt="0"/>
      <dgm:spPr/>
    </dgm:pt>
    <dgm:pt modelId="{D4DFFF7F-DA87-4A35-87D7-853832CA4083}" type="pres">
      <dgm:prSet presAssocID="{9AA6BDF4-6F15-4DF5-8A1F-F4181890ED37}" presName="rect1" presStyleLbl="bgShp" presStyleIdx="4" presStyleCnt="8" custAng="5400000" custLinFactNeighborX="1084" custLinFactNeighborY="15549"/>
      <dgm:spPr>
        <a:blipFill>
          <a:blip xmlns:r="http://schemas.openxmlformats.org/officeDocument/2006/relationships" r:embed="rId5"/>
          <a:srcRect/>
          <a:stretch>
            <a:fillRect t="-4000" b="-4000"/>
          </a:stretch>
        </a:blipFill>
      </dgm:spPr>
    </dgm:pt>
    <dgm:pt modelId="{B70DC410-4913-4E22-9BA3-06ABECFA9D0D}" type="pres">
      <dgm:prSet presAssocID="{9AA6BDF4-6F15-4DF5-8A1F-F4181890ED37}" presName="rect2" presStyleLbl="trBgShp" presStyleIdx="4" presStyleCnt="8" custScaleX="86181" custLinFactY="26761" custLinFactNeighborX="1318" custLinFactNeighborY="100000">
        <dgm:presLayoutVars>
          <dgm:bulletEnabled val="1"/>
        </dgm:presLayoutVars>
      </dgm:prSet>
      <dgm:spPr/>
    </dgm:pt>
    <dgm:pt modelId="{1D28D2CA-EE00-4150-89F3-AA8A1844695C}" type="pres">
      <dgm:prSet presAssocID="{A128AC97-64D5-4F7E-946B-069C12C3B9C9}" presName="sibTrans" presStyleCnt="0"/>
      <dgm:spPr/>
    </dgm:pt>
    <dgm:pt modelId="{F9D1E0ED-54A9-40E9-AB11-2D1B46CE0B62}" type="pres">
      <dgm:prSet presAssocID="{3E15237D-71E4-46CF-AF4F-0F61988DCF06}" presName="composite" presStyleCnt="0"/>
      <dgm:spPr/>
    </dgm:pt>
    <dgm:pt modelId="{9C35F74F-DCCE-42A3-94EE-ACC38EABC182}" type="pres">
      <dgm:prSet presAssocID="{3E15237D-71E4-46CF-AF4F-0F61988DCF06}" presName="rect1" presStyleLbl="bgShp" presStyleIdx="5" presStyleCnt="8" custAng="5400000" custLinFactNeighborX="1084" custLinFactNeighborY="15549"/>
      <dgm:spPr>
        <a:blipFill>
          <a:blip xmlns:r="http://schemas.openxmlformats.org/officeDocument/2006/relationships" r:embed="rId6"/>
          <a:srcRect/>
          <a:stretch>
            <a:fillRect t="-4000" b="-4000"/>
          </a:stretch>
        </a:blipFill>
      </dgm:spPr>
    </dgm:pt>
    <dgm:pt modelId="{31224F00-1ED6-40C3-BD7D-7CF66BA307D4}" type="pres">
      <dgm:prSet presAssocID="{3E15237D-71E4-46CF-AF4F-0F61988DCF06}" presName="rect2" presStyleLbl="trBgShp" presStyleIdx="5" presStyleCnt="8" custScaleX="86181" custLinFactY="26761" custLinFactNeighborX="1318" custLinFactNeighborY="100000">
        <dgm:presLayoutVars>
          <dgm:bulletEnabled val="1"/>
        </dgm:presLayoutVars>
      </dgm:prSet>
      <dgm:spPr/>
    </dgm:pt>
    <dgm:pt modelId="{E26248E8-7D9F-4308-8CC2-EAA6D6806B1F}" type="pres">
      <dgm:prSet presAssocID="{CBCA9241-095A-4A3F-A70A-96E246F73ADA}" presName="sibTrans" presStyleCnt="0"/>
      <dgm:spPr/>
    </dgm:pt>
    <dgm:pt modelId="{0B70AB88-788A-4B39-9FEE-A6F4B162D783}" type="pres">
      <dgm:prSet presAssocID="{DBFF8C90-406E-4CF4-A4BA-1BA67A92C88D}" presName="composite" presStyleCnt="0"/>
      <dgm:spPr/>
    </dgm:pt>
    <dgm:pt modelId="{3B44F219-FF1A-4001-BDAA-93AC4B75DFF5}" type="pres">
      <dgm:prSet presAssocID="{DBFF8C90-406E-4CF4-A4BA-1BA67A92C88D}" presName="rect1" presStyleLbl="bgShp" presStyleIdx="6" presStyleCnt="8" custAng="5400000" custLinFactNeighborX="1084" custLinFactNeighborY="15549"/>
      <dgm:spPr>
        <a:blipFill>
          <a:blip xmlns:r="http://schemas.openxmlformats.org/officeDocument/2006/relationships" r:embed="rId7"/>
          <a:srcRect/>
          <a:stretch>
            <a:fillRect t="-4000" b="-4000"/>
          </a:stretch>
        </a:blipFill>
      </dgm:spPr>
    </dgm:pt>
    <dgm:pt modelId="{74781515-D76C-41AD-B0CF-8EF1CB37A803}" type="pres">
      <dgm:prSet presAssocID="{DBFF8C90-406E-4CF4-A4BA-1BA67A92C88D}" presName="rect2" presStyleLbl="trBgShp" presStyleIdx="6" presStyleCnt="8" custScaleX="86181" custLinFactY="26761" custLinFactNeighborX="1318" custLinFactNeighborY="100000">
        <dgm:presLayoutVars>
          <dgm:bulletEnabled val="1"/>
        </dgm:presLayoutVars>
      </dgm:prSet>
      <dgm:spPr/>
    </dgm:pt>
    <dgm:pt modelId="{015EA700-AAFD-4F3D-BD29-A9793A11CA74}" type="pres">
      <dgm:prSet presAssocID="{8F6BD319-0F89-4A4D-B0B8-71CDDB5A1AFB}" presName="sibTrans" presStyleCnt="0"/>
      <dgm:spPr/>
    </dgm:pt>
    <dgm:pt modelId="{D16AF5C1-8DCB-4BDD-853C-9F340B1B7C33}" type="pres">
      <dgm:prSet presAssocID="{D034A454-7C41-452E-997A-321B1321F7D8}" presName="composite" presStyleCnt="0"/>
      <dgm:spPr/>
    </dgm:pt>
    <dgm:pt modelId="{F3287A0A-0667-41D1-AE33-506D91F8DC4A}" type="pres">
      <dgm:prSet presAssocID="{D034A454-7C41-452E-997A-321B1321F7D8}" presName="rect1" presStyleLbl="bgShp" presStyleIdx="7" presStyleCnt="8" custLinFactNeighborX="-1478" custLinFactNeighborY="22310"/>
      <dgm:spPr>
        <a:blipFill>
          <a:blip xmlns:r="http://schemas.openxmlformats.org/officeDocument/2006/relationships" r:embed="rId8"/>
          <a:srcRect/>
          <a:stretch>
            <a:fillRect l="-11000" r="-11000"/>
          </a:stretch>
        </a:blipFill>
      </dgm:spPr>
    </dgm:pt>
    <dgm:pt modelId="{49547201-908D-42ED-9795-8B18211AECF6}" type="pres">
      <dgm:prSet presAssocID="{D034A454-7C41-452E-997A-321B1321F7D8}" presName="rect2" presStyleLbl="trBgShp" presStyleIdx="7" presStyleCnt="8" custLinFactY="18310" custLinFactNeighborX="-1478" custLinFactNeighborY="100000">
        <dgm:presLayoutVars>
          <dgm:bulletEnabled val="1"/>
        </dgm:presLayoutVars>
      </dgm:prSet>
      <dgm:spPr/>
    </dgm:pt>
  </dgm:ptLst>
  <dgm:cxnLst>
    <dgm:cxn modelId="{95496716-4D94-4116-8DBF-2BA2313B1BBD}" type="presOf" srcId="{8C4D9AF9-0762-46E9-9F06-226AE3355A93}" destId="{0B2D99DD-91F4-41B1-A089-A21DCB595D79}" srcOrd="0" destOrd="0" presId="urn:microsoft.com/office/officeart/2008/layout/BendingPictureSemiTransparentText"/>
    <dgm:cxn modelId="{3625E619-B415-4BBA-88E4-D655A2AE2FC9}" type="presOf" srcId="{9AA6BDF4-6F15-4DF5-8A1F-F4181890ED37}" destId="{B70DC410-4913-4E22-9BA3-06ABECFA9D0D}" srcOrd="0" destOrd="0" presId="urn:microsoft.com/office/officeart/2008/layout/BendingPictureSemiTransparentText"/>
    <dgm:cxn modelId="{62CA342A-F124-4CA7-9054-9D84187EB656}" srcId="{0977B77E-D7E5-46CA-9A52-F68F9F92E093}" destId="{3E15237D-71E4-46CF-AF4F-0F61988DCF06}" srcOrd="5" destOrd="0" parTransId="{3B17C45F-92E4-4852-90CE-98CC429BA5BE}" sibTransId="{CBCA9241-095A-4A3F-A70A-96E246F73ADA}"/>
    <dgm:cxn modelId="{4610352E-05F2-4282-89A9-A9E1B8D15CC0}" type="presOf" srcId="{9BECED0D-AB75-4A45-87C4-7BC016B3F830}" destId="{E6BE77E9-8ED0-45CE-9729-6F769FBDF84A}" srcOrd="0" destOrd="0" presId="urn:microsoft.com/office/officeart/2008/layout/BendingPictureSemiTransparentText"/>
    <dgm:cxn modelId="{9A862F2F-C0CA-4784-9F7E-EF7206BB3118}" type="presOf" srcId="{0977B77E-D7E5-46CA-9A52-F68F9F92E093}" destId="{4E9880A3-D83A-4745-9D91-51EF6817EAF3}" srcOrd="0" destOrd="0" presId="urn:microsoft.com/office/officeart/2008/layout/BendingPictureSemiTransparentText"/>
    <dgm:cxn modelId="{7B20FC5F-1839-4AFE-816C-192F0FFD4123}" srcId="{0977B77E-D7E5-46CA-9A52-F68F9F92E093}" destId="{DBFF8C90-406E-4CF4-A4BA-1BA67A92C88D}" srcOrd="6" destOrd="0" parTransId="{843E4045-3750-4DD0-8212-DEBF71D40AEA}" sibTransId="{8F6BD319-0F89-4A4D-B0B8-71CDDB5A1AFB}"/>
    <dgm:cxn modelId="{7AC74E72-B6E6-4CD9-925E-3CBFE70927F3}" type="presOf" srcId="{D034A454-7C41-452E-997A-321B1321F7D8}" destId="{49547201-908D-42ED-9795-8B18211AECF6}" srcOrd="0" destOrd="0" presId="urn:microsoft.com/office/officeart/2008/layout/BendingPictureSemiTransparentText"/>
    <dgm:cxn modelId="{E72B7D58-7EE7-4D74-8813-D4B54411B8D6}" srcId="{0977B77E-D7E5-46CA-9A52-F68F9F92E093}" destId="{9AA6BDF4-6F15-4DF5-8A1F-F4181890ED37}" srcOrd="4" destOrd="0" parTransId="{7B5B62EA-6D1D-41DB-95AF-5907C72C8798}" sibTransId="{A128AC97-64D5-4F7E-946B-069C12C3B9C9}"/>
    <dgm:cxn modelId="{7541057A-61D2-4C87-8F5E-96BEAB43E15A}" srcId="{0977B77E-D7E5-46CA-9A52-F68F9F92E093}" destId="{9BECED0D-AB75-4A45-87C4-7BC016B3F830}" srcOrd="1" destOrd="0" parTransId="{383C4CC9-7009-4424-B0A6-5BF3806CD51D}" sibTransId="{42D8E936-24D7-4329-AE52-34BD335EDC07}"/>
    <dgm:cxn modelId="{E45AE088-4DFA-4F20-A878-C0B29E84CF06}" type="presOf" srcId="{3E15237D-71E4-46CF-AF4F-0F61988DCF06}" destId="{31224F00-1ED6-40C3-BD7D-7CF66BA307D4}" srcOrd="0" destOrd="0" presId="urn:microsoft.com/office/officeart/2008/layout/BendingPictureSemiTransparentText"/>
    <dgm:cxn modelId="{58D1268F-9CF7-4932-B797-531DEC6AB98B}" type="presOf" srcId="{DBFF8C90-406E-4CF4-A4BA-1BA67A92C88D}" destId="{74781515-D76C-41AD-B0CF-8EF1CB37A803}" srcOrd="0" destOrd="0" presId="urn:microsoft.com/office/officeart/2008/layout/BendingPictureSemiTransparentText"/>
    <dgm:cxn modelId="{16CEB68F-C997-4DF4-BE96-E227A01127A0}" srcId="{0977B77E-D7E5-46CA-9A52-F68F9F92E093}" destId="{8C4D9AF9-0762-46E9-9F06-226AE3355A93}" srcOrd="2" destOrd="0" parTransId="{E2B76726-F3DE-4246-9BC2-BE33F1D29667}" sibTransId="{E573925B-62AF-4BE9-8121-DA5966A8DD7F}"/>
    <dgm:cxn modelId="{962004A4-E3AA-4150-A173-EC0F648F40A1}" srcId="{0977B77E-D7E5-46CA-9A52-F68F9F92E093}" destId="{0A4B0935-111A-493F-AE00-5ABEEAC674AD}" srcOrd="0" destOrd="0" parTransId="{63098CAD-E6CA-42D4-A6BD-00BE2E02A76E}" sibTransId="{63806EA3-F604-4F67-9BF5-7FA3EE4CD185}"/>
    <dgm:cxn modelId="{1775DBC2-8036-48F0-B55C-53A7502E82DF}" srcId="{0977B77E-D7E5-46CA-9A52-F68F9F92E093}" destId="{D034A454-7C41-452E-997A-321B1321F7D8}" srcOrd="7" destOrd="0" parTransId="{07100ECE-4035-4351-8A22-CF1F622E744E}" sibTransId="{A39B321C-9FC9-408D-B766-2B8D9E2BEFF0}"/>
    <dgm:cxn modelId="{48A40DC9-F902-49C4-A964-B48D2EC9BE49}" type="presOf" srcId="{AD533D53-A8CE-4C29-BFD9-D3A440910D6C}" destId="{9C0CF599-8DF5-4EE4-B08E-CA536A1EE437}" srcOrd="0" destOrd="0" presId="urn:microsoft.com/office/officeart/2008/layout/BendingPictureSemiTransparentText"/>
    <dgm:cxn modelId="{ECA610CD-A979-407D-9D2F-53763577C7A3}" type="presOf" srcId="{0A4B0935-111A-493F-AE00-5ABEEAC674AD}" destId="{B09074C3-F050-4DBC-9379-462E02908C97}" srcOrd="0" destOrd="0" presId="urn:microsoft.com/office/officeart/2008/layout/BendingPictureSemiTransparentText"/>
    <dgm:cxn modelId="{6F2FD2F4-6C9F-48FD-B68E-FA1F6DD4F3DC}" srcId="{0977B77E-D7E5-46CA-9A52-F68F9F92E093}" destId="{AD533D53-A8CE-4C29-BFD9-D3A440910D6C}" srcOrd="3" destOrd="0" parTransId="{BE83A865-412C-4013-9B58-0B871C83E64F}" sibTransId="{D4039A99-0376-47C1-AC54-6DF4145D1498}"/>
    <dgm:cxn modelId="{CB6BEF6F-024F-49BF-925C-B55FAF76DB15}" type="presParOf" srcId="{4E9880A3-D83A-4745-9D91-51EF6817EAF3}" destId="{D3A498BD-8D7C-4E99-8C11-064CA487CD2B}" srcOrd="0" destOrd="0" presId="urn:microsoft.com/office/officeart/2008/layout/BendingPictureSemiTransparentText"/>
    <dgm:cxn modelId="{D4C3D74B-07D8-4D4C-AEF5-3B0F7B8C0CD6}" type="presParOf" srcId="{D3A498BD-8D7C-4E99-8C11-064CA487CD2B}" destId="{D734CA36-7AAB-42FD-95E7-B1AB3A1E025B}" srcOrd="0" destOrd="0" presId="urn:microsoft.com/office/officeart/2008/layout/BendingPictureSemiTransparentText"/>
    <dgm:cxn modelId="{FB7D3E27-EFC4-4BBF-B778-AD73B3EE09CD}" type="presParOf" srcId="{D3A498BD-8D7C-4E99-8C11-064CA487CD2B}" destId="{B09074C3-F050-4DBC-9379-462E02908C97}" srcOrd="1" destOrd="0" presId="urn:microsoft.com/office/officeart/2008/layout/BendingPictureSemiTransparentText"/>
    <dgm:cxn modelId="{92464EC8-7F5A-45F1-85CF-15B24067E913}" type="presParOf" srcId="{4E9880A3-D83A-4745-9D91-51EF6817EAF3}" destId="{8AFD1387-0A56-4EAE-8EC7-861C603393CC}" srcOrd="1" destOrd="0" presId="urn:microsoft.com/office/officeart/2008/layout/BendingPictureSemiTransparentText"/>
    <dgm:cxn modelId="{FBF477F3-56F1-45B3-A318-B6F4E53B716C}" type="presParOf" srcId="{4E9880A3-D83A-4745-9D91-51EF6817EAF3}" destId="{089D5A51-DE04-4471-8999-F1D36600BCB6}" srcOrd="2" destOrd="0" presId="urn:microsoft.com/office/officeart/2008/layout/BendingPictureSemiTransparentText"/>
    <dgm:cxn modelId="{94060CC9-6A05-464F-BD3C-1C72B1FA7CA5}" type="presParOf" srcId="{089D5A51-DE04-4471-8999-F1D36600BCB6}" destId="{C825B7A5-6463-4C11-A888-CEE7D25B704E}" srcOrd="0" destOrd="0" presId="urn:microsoft.com/office/officeart/2008/layout/BendingPictureSemiTransparentText"/>
    <dgm:cxn modelId="{33472CD6-BD9A-4830-9B5A-820254BC0700}" type="presParOf" srcId="{089D5A51-DE04-4471-8999-F1D36600BCB6}" destId="{E6BE77E9-8ED0-45CE-9729-6F769FBDF84A}" srcOrd="1" destOrd="0" presId="urn:microsoft.com/office/officeart/2008/layout/BendingPictureSemiTransparentText"/>
    <dgm:cxn modelId="{C10CFECA-5E4F-443E-8578-DEC46B127A07}" type="presParOf" srcId="{4E9880A3-D83A-4745-9D91-51EF6817EAF3}" destId="{39B8E59B-F312-49B8-A320-342C2658D4CC}" srcOrd="3" destOrd="0" presId="urn:microsoft.com/office/officeart/2008/layout/BendingPictureSemiTransparentText"/>
    <dgm:cxn modelId="{7AC02565-CFA1-48A2-9683-41587FCB545D}" type="presParOf" srcId="{4E9880A3-D83A-4745-9D91-51EF6817EAF3}" destId="{182F553C-E1E6-4384-A6C7-00E1DF405AE8}" srcOrd="4" destOrd="0" presId="urn:microsoft.com/office/officeart/2008/layout/BendingPictureSemiTransparentText"/>
    <dgm:cxn modelId="{62C00556-B33E-4666-A20B-EE32EB54A8C7}" type="presParOf" srcId="{182F553C-E1E6-4384-A6C7-00E1DF405AE8}" destId="{DA2DAAE7-5C53-4BCC-B120-570F488ACD09}" srcOrd="0" destOrd="0" presId="urn:microsoft.com/office/officeart/2008/layout/BendingPictureSemiTransparentText"/>
    <dgm:cxn modelId="{5EF0F9B1-0A58-4B36-B15A-791EFD32A050}" type="presParOf" srcId="{182F553C-E1E6-4384-A6C7-00E1DF405AE8}" destId="{0B2D99DD-91F4-41B1-A089-A21DCB595D79}" srcOrd="1" destOrd="0" presId="urn:microsoft.com/office/officeart/2008/layout/BendingPictureSemiTransparentText"/>
    <dgm:cxn modelId="{8DDB0995-5B91-432E-B6BE-43B5BDFC5025}" type="presParOf" srcId="{4E9880A3-D83A-4745-9D91-51EF6817EAF3}" destId="{B0833640-AE11-43D3-8653-940328F57F11}" srcOrd="5" destOrd="0" presId="urn:microsoft.com/office/officeart/2008/layout/BendingPictureSemiTransparentText"/>
    <dgm:cxn modelId="{2482EC9C-B519-4F59-AF3C-2ACF854D9862}" type="presParOf" srcId="{4E9880A3-D83A-4745-9D91-51EF6817EAF3}" destId="{262D175E-C123-4BBE-BDC4-28043C5500A3}" srcOrd="6" destOrd="0" presId="urn:microsoft.com/office/officeart/2008/layout/BendingPictureSemiTransparentText"/>
    <dgm:cxn modelId="{2BE80036-1366-4868-84C2-483F4CCEA1D7}" type="presParOf" srcId="{262D175E-C123-4BBE-BDC4-28043C5500A3}" destId="{186D2D92-0BDF-4C6C-8269-F145F7CE642B}" srcOrd="0" destOrd="0" presId="urn:microsoft.com/office/officeart/2008/layout/BendingPictureSemiTransparentText"/>
    <dgm:cxn modelId="{6CACB10A-6DA5-44F2-A71D-8E8ACEAF2807}" type="presParOf" srcId="{262D175E-C123-4BBE-BDC4-28043C5500A3}" destId="{9C0CF599-8DF5-4EE4-B08E-CA536A1EE437}" srcOrd="1" destOrd="0" presId="urn:microsoft.com/office/officeart/2008/layout/BendingPictureSemiTransparentText"/>
    <dgm:cxn modelId="{F085943A-610E-40D1-B55A-4964F64C3EDE}" type="presParOf" srcId="{4E9880A3-D83A-4745-9D91-51EF6817EAF3}" destId="{13B37DB1-DF7A-44F0-8BBD-2F728F699200}" srcOrd="7" destOrd="0" presId="urn:microsoft.com/office/officeart/2008/layout/BendingPictureSemiTransparentText"/>
    <dgm:cxn modelId="{51F9C8A7-243C-46A6-B301-F74D931FD93B}" type="presParOf" srcId="{4E9880A3-D83A-4745-9D91-51EF6817EAF3}" destId="{91C23BE2-B3BF-465D-A160-63A3D737179E}" srcOrd="8" destOrd="0" presId="urn:microsoft.com/office/officeart/2008/layout/BendingPictureSemiTransparentText"/>
    <dgm:cxn modelId="{9C0DB028-F827-462A-8C2F-19D390F12DD4}" type="presParOf" srcId="{91C23BE2-B3BF-465D-A160-63A3D737179E}" destId="{D4DFFF7F-DA87-4A35-87D7-853832CA4083}" srcOrd="0" destOrd="0" presId="urn:microsoft.com/office/officeart/2008/layout/BendingPictureSemiTransparentText"/>
    <dgm:cxn modelId="{1DCF4A07-5596-407E-8BD5-BB7D0AD0A957}" type="presParOf" srcId="{91C23BE2-B3BF-465D-A160-63A3D737179E}" destId="{B70DC410-4913-4E22-9BA3-06ABECFA9D0D}" srcOrd="1" destOrd="0" presId="urn:microsoft.com/office/officeart/2008/layout/BendingPictureSemiTransparentText"/>
    <dgm:cxn modelId="{6032DBED-DD4F-4327-9BA2-1208C5ACDF4F}" type="presParOf" srcId="{4E9880A3-D83A-4745-9D91-51EF6817EAF3}" destId="{1D28D2CA-EE00-4150-89F3-AA8A1844695C}" srcOrd="9" destOrd="0" presId="urn:microsoft.com/office/officeart/2008/layout/BendingPictureSemiTransparentText"/>
    <dgm:cxn modelId="{D9AC06D4-5B90-4FA0-8168-581539DE45B3}" type="presParOf" srcId="{4E9880A3-D83A-4745-9D91-51EF6817EAF3}" destId="{F9D1E0ED-54A9-40E9-AB11-2D1B46CE0B62}" srcOrd="10" destOrd="0" presId="urn:microsoft.com/office/officeart/2008/layout/BendingPictureSemiTransparentText"/>
    <dgm:cxn modelId="{2FD98A7D-D581-4286-95BF-6C323BA256DD}" type="presParOf" srcId="{F9D1E0ED-54A9-40E9-AB11-2D1B46CE0B62}" destId="{9C35F74F-DCCE-42A3-94EE-ACC38EABC182}" srcOrd="0" destOrd="0" presId="urn:microsoft.com/office/officeart/2008/layout/BendingPictureSemiTransparentText"/>
    <dgm:cxn modelId="{69CE0F5D-BBEE-4564-A32E-D1F0637589E0}" type="presParOf" srcId="{F9D1E0ED-54A9-40E9-AB11-2D1B46CE0B62}" destId="{31224F00-1ED6-40C3-BD7D-7CF66BA307D4}" srcOrd="1" destOrd="0" presId="urn:microsoft.com/office/officeart/2008/layout/BendingPictureSemiTransparentText"/>
    <dgm:cxn modelId="{B1D1B5FF-B867-4A44-940B-EE530CDA9EC2}" type="presParOf" srcId="{4E9880A3-D83A-4745-9D91-51EF6817EAF3}" destId="{E26248E8-7D9F-4308-8CC2-EAA6D6806B1F}" srcOrd="11" destOrd="0" presId="urn:microsoft.com/office/officeart/2008/layout/BendingPictureSemiTransparentText"/>
    <dgm:cxn modelId="{AB84828C-FE33-4D0D-AA3D-9F86647B996A}" type="presParOf" srcId="{4E9880A3-D83A-4745-9D91-51EF6817EAF3}" destId="{0B70AB88-788A-4B39-9FEE-A6F4B162D783}" srcOrd="12" destOrd="0" presId="urn:microsoft.com/office/officeart/2008/layout/BendingPictureSemiTransparentText"/>
    <dgm:cxn modelId="{EF755BDC-A403-44EE-A9C3-CEC693A214D1}" type="presParOf" srcId="{0B70AB88-788A-4B39-9FEE-A6F4B162D783}" destId="{3B44F219-FF1A-4001-BDAA-93AC4B75DFF5}" srcOrd="0" destOrd="0" presId="urn:microsoft.com/office/officeart/2008/layout/BendingPictureSemiTransparentText"/>
    <dgm:cxn modelId="{A9FE41C6-866C-455F-AFC1-ED38DB006B35}" type="presParOf" srcId="{0B70AB88-788A-4B39-9FEE-A6F4B162D783}" destId="{74781515-D76C-41AD-B0CF-8EF1CB37A803}" srcOrd="1" destOrd="0" presId="urn:microsoft.com/office/officeart/2008/layout/BendingPictureSemiTransparentText"/>
    <dgm:cxn modelId="{949F52D6-4085-4737-9151-86A4B0C22C27}" type="presParOf" srcId="{4E9880A3-D83A-4745-9D91-51EF6817EAF3}" destId="{015EA700-AAFD-4F3D-BD29-A9793A11CA74}" srcOrd="13" destOrd="0" presId="urn:microsoft.com/office/officeart/2008/layout/BendingPictureSemiTransparentText"/>
    <dgm:cxn modelId="{66243BC7-4CAA-4B9F-B031-63C18E37F494}" type="presParOf" srcId="{4E9880A3-D83A-4745-9D91-51EF6817EAF3}" destId="{D16AF5C1-8DCB-4BDD-853C-9F340B1B7C33}" srcOrd="14" destOrd="0" presId="urn:microsoft.com/office/officeart/2008/layout/BendingPictureSemiTransparentText"/>
    <dgm:cxn modelId="{78C5B787-7788-4017-86F2-13F41622CF7B}" type="presParOf" srcId="{D16AF5C1-8DCB-4BDD-853C-9F340B1B7C33}" destId="{F3287A0A-0667-41D1-AE33-506D91F8DC4A}" srcOrd="0" destOrd="0" presId="urn:microsoft.com/office/officeart/2008/layout/BendingPictureSemiTransparentText"/>
    <dgm:cxn modelId="{68DA40B3-B08B-4FC3-A328-D684F1924B2E}" type="presParOf" srcId="{D16AF5C1-8DCB-4BDD-853C-9F340B1B7C33}" destId="{49547201-908D-42ED-9795-8B18211AECF6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7651D-C1A2-41D2-8FA6-DBB1FE635001}">
      <dsp:nvSpPr>
        <dsp:cNvPr id="0" name=""/>
        <dsp:cNvSpPr/>
      </dsp:nvSpPr>
      <dsp:spPr>
        <a:xfrm>
          <a:off x="164585" y="1149"/>
          <a:ext cx="2709345" cy="26546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550EF4-E8E3-4D57-BE81-A1DEFE9C2C59}">
      <dsp:nvSpPr>
        <dsp:cNvPr id="0" name=""/>
        <dsp:cNvSpPr/>
      </dsp:nvSpPr>
      <dsp:spPr>
        <a:xfrm>
          <a:off x="164572" y="2261840"/>
          <a:ext cx="2709372" cy="10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140</a:t>
          </a:r>
        </a:p>
      </dsp:txBody>
      <dsp:txXfrm>
        <a:off x="164572" y="2261840"/>
        <a:ext cx="2709372" cy="1005177"/>
      </dsp:txXfrm>
    </dsp:sp>
    <dsp:sp modelId="{80660C74-7527-4AFB-AE8F-F37BB4CC1B58}">
      <dsp:nvSpPr>
        <dsp:cNvPr id="0" name=""/>
        <dsp:cNvSpPr/>
      </dsp:nvSpPr>
      <dsp:spPr>
        <a:xfrm>
          <a:off x="3144993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D173A0-4423-4B42-A956-9AD51F8D440F}">
      <dsp:nvSpPr>
        <dsp:cNvPr id="0" name=""/>
        <dsp:cNvSpPr/>
      </dsp:nvSpPr>
      <dsp:spPr>
        <a:xfrm>
          <a:off x="3144993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120</a:t>
          </a:r>
        </a:p>
      </dsp:txBody>
      <dsp:txXfrm>
        <a:off x="3144993" y="2261848"/>
        <a:ext cx="2709345" cy="1005167"/>
      </dsp:txXfrm>
    </dsp:sp>
    <dsp:sp modelId="{56743C27-B88E-4740-949B-26C23F5EFB82}">
      <dsp:nvSpPr>
        <dsp:cNvPr id="0" name=""/>
        <dsp:cNvSpPr/>
      </dsp:nvSpPr>
      <dsp:spPr>
        <a:xfrm>
          <a:off x="6125388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7EF618-B63B-4013-8543-AAFC9C738A7E}">
      <dsp:nvSpPr>
        <dsp:cNvPr id="0" name=""/>
        <dsp:cNvSpPr/>
      </dsp:nvSpPr>
      <dsp:spPr>
        <a:xfrm>
          <a:off x="6125388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100</a:t>
          </a:r>
        </a:p>
      </dsp:txBody>
      <dsp:txXfrm>
        <a:off x="6125388" y="2261848"/>
        <a:ext cx="2709345" cy="1005167"/>
      </dsp:txXfrm>
    </dsp:sp>
    <dsp:sp modelId="{0324A9E1-36F5-4E03-8ACC-10908A988399}">
      <dsp:nvSpPr>
        <dsp:cNvPr id="0" name=""/>
        <dsp:cNvSpPr/>
      </dsp:nvSpPr>
      <dsp:spPr>
        <a:xfrm>
          <a:off x="9105782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D6003A-61DC-4EA4-AB90-12B3FC932D7C}">
      <dsp:nvSpPr>
        <dsp:cNvPr id="0" name=""/>
        <dsp:cNvSpPr/>
      </dsp:nvSpPr>
      <dsp:spPr>
        <a:xfrm>
          <a:off x="9105782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</a:t>
          </a:r>
        </a:p>
      </dsp:txBody>
      <dsp:txXfrm>
        <a:off x="9105782" y="2261848"/>
        <a:ext cx="2709345" cy="1005167"/>
      </dsp:txXfrm>
    </dsp:sp>
    <dsp:sp modelId="{F029A3ED-4FAB-456C-B8BB-20535D420717}">
      <dsp:nvSpPr>
        <dsp:cNvPr id="0" name=""/>
        <dsp:cNvSpPr/>
      </dsp:nvSpPr>
      <dsp:spPr>
        <a:xfrm>
          <a:off x="12086176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E85E54-AF1D-4942-A0BB-88C4D7EAC5B1}">
      <dsp:nvSpPr>
        <dsp:cNvPr id="0" name=""/>
        <dsp:cNvSpPr/>
      </dsp:nvSpPr>
      <dsp:spPr>
        <a:xfrm>
          <a:off x="12086176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700</a:t>
          </a:r>
        </a:p>
      </dsp:txBody>
      <dsp:txXfrm>
        <a:off x="12086176" y="2261848"/>
        <a:ext cx="2709345" cy="1005167"/>
      </dsp:txXfrm>
    </dsp:sp>
    <dsp:sp modelId="{387F06AE-254E-4C54-80D3-7685DE4EDBE3}">
      <dsp:nvSpPr>
        <dsp:cNvPr id="0" name=""/>
        <dsp:cNvSpPr/>
      </dsp:nvSpPr>
      <dsp:spPr>
        <a:xfrm>
          <a:off x="15066571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E17166-84A0-456F-8A76-BE468D34674E}">
      <dsp:nvSpPr>
        <dsp:cNvPr id="0" name=""/>
        <dsp:cNvSpPr/>
      </dsp:nvSpPr>
      <dsp:spPr>
        <a:xfrm>
          <a:off x="15066571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10-30/v</a:t>
          </a:r>
        </a:p>
      </dsp:txBody>
      <dsp:txXfrm>
        <a:off x="15066571" y="2261848"/>
        <a:ext cx="2709345" cy="1005167"/>
      </dsp:txXfrm>
    </dsp:sp>
    <dsp:sp modelId="{391927F8-F8DB-421E-B8B2-26B086DD4746}">
      <dsp:nvSpPr>
        <dsp:cNvPr id="0" name=""/>
        <dsp:cNvSpPr/>
      </dsp:nvSpPr>
      <dsp:spPr>
        <a:xfrm>
          <a:off x="18046965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B588C-EDF1-421F-9F9D-91E650EE4B96}">
      <dsp:nvSpPr>
        <dsp:cNvPr id="0" name=""/>
        <dsp:cNvSpPr/>
      </dsp:nvSpPr>
      <dsp:spPr>
        <a:xfrm>
          <a:off x="18046965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400</a:t>
          </a:r>
        </a:p>
      </dsp:txBody>
      <dsp:txXfrm>
        <a:off x="18046965" y="2261848"/>
        <a:ext cx="2709345" cy="1005167"/>
      </dsp:txXfrm>
    </dsp:sp>
    <dsp:sp modelId="{9B637C13-048C-4A9F-B35F-494B71681024}">
      <dsp:nvSpPr>
        <dsp:cNvPr id="0" name=""/>
        <dsp:cNvSpPr/>
      </dsp:nvSpPr>
      <dsp:spPr>
        <a:xfrm>
          <a:off x="21027359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FD14-1D4D-4167-A782-5BFB022C0FD5}">
      <dsp:nvSpPr>
        <dsp:cNvPr id="0" name=""/>
        <dsp:cNvSpPr/>
      </dsp:nvSpPr>
      <dsp:spPr>
        <a:xfrm>
          <a:off x="21027359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300</a:t>
          </a:r>
        </a:p>
      </dsp:txBody>
      <dsp:txXfrm>
        <a:off x="21027359" y="2261848"/>
        <a:ext cx="2709345" cy="10051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7651D-C1A2-41D2-8FA6-DBB1FE635001}">
      <dsp:nvSpPr>
        <dsp:cNvPr id="0" name=""/>
        <dsp:cNvSpPr/>
      </dsp:nvSpPr>
      <dsp:spPr>
        <a:xfrm>
          <a:off x="164585" y="1149"/>
          <a:ext cx="2709345" cy="26546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550EF4-E8E3-4D57-BE81-A1DEFE9C2C59}">
      <dsp:nvSpPr>
        <dsp:cNvPr id="0" name=""/>
        <dsp:cNvSpPr/>
      </dsp:nvSpPr>
      <dsp:spPr>
        <a:xfrm>
          <a:off x="164572" y="2261840"/>
          <a:ext cx="2709372" cy="10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140</a:t>
          </a:r>
        </a:p>
      </dsp:txBody>
      <dsp:txXfrm>
        <a:off x="164572" y="2261840"/>
        <a:ext cx="2709372" cy="1005177"/>
      </dsp:txXfrm>
    </dsp:sp>
    <dsp:sp modelId="{80660C74-7527-4AFB-AE8F-F37BB4CC1B58}">
      <dsp:nvSpPr>
        <dsp:cNvPr id="0" name=""/>
        <dsp:cNvSpPr/>
      </dsp:nvSpPr>
      <dsp:spPr>
        <a:xfrm>
          <a:off x="3144993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D173A0-4423-4B42-A956-9AD51F8D440F}">
      <dsp:nvSpPr>
        <dsp:cNvPr id="0" name=""/>
        <dsp:cNvSpPr/>
      </dsp:nvSpPr>
      <dsp:spPr>
        <a:xfrm>
          <a:off x="3144993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120</a:t>
          </a:r>
        </a:p>
      </dsp:txBody>
      <dsp:txXfrm>
        <a:off x="3144993" y="2261848"/>
        <a:ext cx="2709345" cy="1005167"/>
      </dsp:txXfrm>
    </dsp:sp>
    <dsp:sp modelId="{56743C27-B88E-4740-949B-26C23F5EFB82}">
      <dsp:nvSpPr>
        <dsp:cNvPr id="0" name=""/>
        <dsp:cNvSpPr/>
      </dsp:nvSpPr>
      <dsp:spPr>
        <a:xfrm>
          <a:off x="6125388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7EF618-B63B-4013-8543-AAFC9C738A7E}">
      <dsp:nvSpPr>
        <dsp:cNvPr id="0" name=""/>
        <dsp:cNvSpPr/>
      </dsp:nvSpPr>
      <dsp:spPr>
        <a:xfrm>
          <a:off x="6125388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100</a:t>
          </a:r>
        </a:p>
      </dsp:txBody>
      <dsp:txXfrm>
        <a:off x="6125388" y="2261848"/>
        <a:ext cx="2709345" cy="1005167"/>
      </dsp:txXfrm>
    </dsp:sp>
    <dsp:sp modelId="{0324A9E1-36F5-4E03-8ACC-10908A988399}">
      <dsp:nvSpPr>
        <dsp:cNvPr id="0" name=""/>
        <dsp:cNvSpPr/>
      </dsp:nvSpPr>
      <dsp:spPr>
        <a:xfrm>
          <a:off x="9105782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D6003A-61DC-4EA4-AB90-12B3FC932D7C}">
      <dsp:nvSpPr>
        <dsp:cNvPr id="0" name=""/>
        <dsp:cNvSpPr/>
      </dsp:nvSpPr>
      <dsp:spPr>
        <a:xfrm>
          <a:off x="9105782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</a:t>
          </a:r>
        </a:p>
      </dsp:txBody>
      <dsp:txXfrm>
        <a:off x="9105782" y="2261848"/>
        <a:ext cx="2709345" cy="1005167"/>
      </dsp:txXfrm>
    </dsp:sp>
    <dsp:sp modelId="{F029A3ED-4FAB-456C-B8BB-20535D420717}">
      <dsp:nvSpPr>
        <dsp:cNvPr id="0" name=""/>
        <dsp:cNvSpPr/>
      </dsp:nvSpPr>
      <dsp:spPr>
        <a:xfrm>
          <a:off x="12086176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E85E54-AF1D-4942-A0BB-88C4D7EAC5B1}">
      <dsp:nvSpPr>
        <dsp:cNvPr id="0" name=""/>
        <dsp:cNvSpPr/>
      </dsp:nvSpPr>
      <dsp:spPr>
        <a:xfrm>
          <a:off x="12086176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700</a:t>
          </a:r>
        </a:p>
      </dsp:txBody>
      <dsp:txXfrm>
        <a:off x="12086176" y="2261848"/>
        <a:ext cx="2709345" cy="1005167"/>
      </dsp:txXfrm>
    </dsp:sp>
    <dsp:sp modelId="{387F06AE-254E-4C54-80D3-7685DE4EDBE3}">
      <dsp:nvSpPr>
        <dsp:cNvPr id="0" name=""/>
        <dsp:cNvSpPr/>
      </dsp:nvSpPr>
      <dsp:spPr>
        <a:xfrm>
          <a:off x="15066571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E17166-84A0-456F-8A76-BE468D34674E}">
      <dsp:nvSpPr>
        <dsp:cNvPr id="0" name=""/>
        <dsp:cNvSpPr/>
      </dsp:nvSpPr>
      <dsp:spPr>
        <a:xfrm>
          <a:off x="15066571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10-30/v</a:t>
          </a:r>
        </a:p>
      </dsp:txBody>
      <dsp:txXfrm>
        <a:off x="15066571" y="2261848"/>
        <a:ext cx="2709345" cy="1005167"/>
      </dsp:txXfrm>
    </dsp:sp>
    <dsp:sp modelId="{391927F8-F8DB-421E-B8B2-26B086DD4746}">
      <dsp:nvSpPr>
        <dsp:cNvPr id="0" name=""/>
        <dsp:cNvSpPr/>
      </dsp:nvSpPr>
      <dsp:spPr>
        <a:xfrm>
          <a:off x="18046965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B588C-EDF1-421F-9F9D-91E650EE4B96}">
      <dsp:nvSpPr>
        <dsp:cNvPr id="0" name=""/>
        <dsp:cNvSpPr/>
      </dsp:nvSpPr>
      <dsp:spPr>
        <a:xfrm>
          <a:off x="18046965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400</a:t>
          </a:r>
        </a:p>
      </dsp:txBody>
      <dsp:txXfrm>
        <a:off x="18046965" y="2261848"/>
        <a:ext cx="2709345" cy="1005167"/>
      </dsp:txXfrm>
    </dsp:sp>
    <dsp:sp modelId="{9B637C13-048C-4A9F-B35F-494B71681024}">
      <dsp:nvSpPr>
        <dsp:cNvPr id="0" name=""/>
        <dsp:cNvSpPr/>
      </dsp:nvSpPr>
      <dsp:spPr>
        <a:xfrm>
          <a:off x="21027359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FD14-1D4D-4167-A782-5BFB022C0FD5}">
      <dsp:nvSpPr>
        <dsp:cNvPr id="0" name=""/>
        <dsp:cNvSpPr/>
      </dsp:nvSpPr>
      <dsp:spPr>
        <a:xfrm>
          <a:off x="21027359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300</a:t>
          </a:r>
        </a:p>
      </dsp:txBody>
      <dsp:txXfrm>
        <a:off x="21027359" y="2261848"/>
        <a:ext cx="2709345" cy="10051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7651D-C1A2-41D2-8FA6-DBB1FE635001}">
      <dsp:nvSpPr>
        <dsp:cNvPr id="0" name=""/>
        <dsp:cNvSpPr/>
      </dsp:nvSpPr>
      <dsp:spPr>
        <a:xfrm>
          <a:off x="164585" y="1149"/>
          <a:ext cx="2709345" cy="26546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550EF4-E8E3-4D57-BE81-A1DEFE9C2C59}">
      <dsp:nvSpPr>
        <dsp:cNvPr id="0" name=""/>
        <dsp:cNvSpPr/>
      </dsp:nvSpPr>
      <dsp:spPr>
        <a:xfrm>
          <a:off x="164572" y="2261840"/>
          <a:ext cx="2709372" cy="10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140</a:t>
          </a:r>
        </a:p>
      </dsp:txBody>
      <dsp:txXfrm>
        <a:off x="164572" y="2261840"/>
        <a:ext cx="2709372" cy="1005177"/>
      </dsp:txXfrm>
    </dsp:sp>
    <dsp:sp modelId="{80660C74-7527-4AFB-AE8F-F37BB4CC1B58}">
      <dsp:nvSpPr>
        <dsp:cNvPr id="0" name=""/>
        <dsp:cNvSpPr/>
      </dsp:nvSpPr>
      <dsp:spPr>
        <a:xfrm>
          <a:off x="3144993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D173A0-4423-4B42-A956-9AD51F8D440F}">
      <dsp:nvSpPr>
        <dsp:cNvPr id="0" name=""/>
        <dsp:cNvSpPr/>
      </dsp:nvSpPr>
      <dsp:spPr>
        <a:xfrm>
          <a:off x="3144993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120</a:t>
          </a:r>
        </a:p>
      </dsp:txBody>
      <dsp:txXfrm>
        <a:off x="3144993" y="2261848"/>
        <a:ext cx="2709345" cy="1005167"/>
      </dsp:txXfrm>
    </dsp:sp>
    <dsp:sp modelId="{56743C27-B88E-4740-949B-26C23F5EFB82}">
      <dsp:nvSpPr>
        <dsp:cNvPr id="0" name=""/>
        <dsp:cNvSpPr/>
      </dsp:nvSpPr>
      <dsp:spPr>
        <a:xfrm>
          <a:off x="6125388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7EF618-B63B-4013-8543-AAFC9C738A7E}">
      <dsp:nvSpPr>
        <dsp:cNvPr id="0" name=""/>
        <dsp:cNvSpPr/>
      </dsp:nvSpPr>
      <dsp:spPr>
        <a:xfrm>
          <a:off x="6125388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100</a:t>
          </a:r>
        </a:p>
      </dsp:txBody>
      <dsp:txXfrm>
        <a:off x="6125388" y="2261848"/>
        <a:ext cx="2709345" cy="1005167"/>
      </dsp:txXfrm>
    </dsp:sp>
    <dsp:sp modelId="{0324A9E1-36F5-4E03-8ACC-10908A988399}">
      <dsp:nvSpPr>
        <dsp:cNvPr id="0" name=""/>
        <dsp:cNvSpPr/>
      </dsp:nvSpPr>
      <dsp:spPr>
        <a:xfrm>
          <a:off x="9105782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D6003A-61DC-4EA4-AB90-12B3FC932D7C}">
      <dsp:nvSpPr>
        <dsp:cNvPr id="0" name=""/>
        <dsp:cNvSpPr/>
      </dsp:nvSpPr>
      <dsp:spPr>
        <a:xfrm>
          <a:off x="9105782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</a:t>
          </a:r>
        </a:p>
      </dsp:txBody>
      <dsp:txXfrm>
        <a:off x="9105782" y="2261848"/>
        <a:ext cx="2709345" cy="1005167"/>
      </dsp:txXfrm>
    </dsp:sp>
    <dsp:sp modelId="{F029A3ED-4FAB-456C-B8BB-20535D420717}">
      <dsp:nvSpPr>
        <dsp:cNvPr id="0" name=""/>
        <dsp:cNvSpPr/>
      </dsp:nvSpPr>
      <dsp:spPr>
        <a:xfrm>
          <a:off x="12086176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E85E54-AF1D-4942-A0BB-88C4D7EAC5B1}">
      <dsp:nvSpPr>
        <dsp:cNvPr id="0" name=""/>
        <dsp:cNvSpPr/>
      </dsp:nvSpPr>
      <dsp:spPr>
        <a:xfrm>
          <a:off x="12086176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700</a:t>
          </a:r>
        </a:p>
      </dsp:txBody>
      <dsp:txXfrm>
        <a:off x="12086176" y="2261848"/>
        <a:ext cx="2709345" cy="1005167"/>
      </dsp:txXfrm>
    </dsp:sp>
    <dsp:sp modelId="{387F06AE-254E-4C54-80D3-7685DE4EDBE3}">
      <dsp:nvSpPr>
        <dsp:cNvPr id="0" name=""/>
        <dsp:cNvSpPr/>
      </dsp:nvSpPr>
      <dsp:spPr>
        <a:xfrm>
          <a:off x="15066571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E17166-84A0-456F-8A76-BE468D34674E}">
      <dsp:nvSpPr>
        <dsp:cNvPr id="0" name=""/>
        <dsp:cNvSpPr/>
      </dsp:nvSpPr>
      <dsp:spPr>
        <a:xfrm>
          <a:off x="15066571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10-30/v</a:t>
          </a:r>
        </a:p>
      </dsp:txBody>
      <dsp:txXfrm>
        <a:off x="15066571" y="2261848"/>
        <a:ext cx="2709345" cy="1005167"/>
      </dsp:txXfrm>
    </dsp:sp>
    <dsp:sp modelId="{391927F8-F8DB-421E-B8B2-26B086DD4746}">
      <dsp:nvSpPr>
        <dsp:cNvPr id="0" name=""/>
        <dsp:cNvSpPr/>
      </dsp:nvSpPr>
      <dsp:spPr>
        <a:xfrm>
          <a:off x="18046965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B588C-EDF1-421F-9F9D-91E650EE4B96}">
      <dsp:nvSpPr>
        <dsp:cNvPr id="0" name=""/>
        <dsp:cNvSpPr/>
      </dsp:nvSpPr>
      <dsp:spPr>
        <a:xfrm>
          <a:off x="18046965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400</a:t>
          </a:r>
        </a:p>
      </dsp:txBody>
      <dsp:txXfrm>
        <a:off x="18046965" y="2261848"/>
        <a:ext cx="2709345" cy="1005167"/>
      </dsp:txXfrm>
    </dsp:sp>
    <dsp:sp modelId="{9B637C13-048C-4A9F-B35F-494B71681024}">
      <dsp:nvSpPr>
        <dsp:cNvPr id="0" name=""/>
        <dsp:cNvSpPr/>
      </dsp:nvSpPr>
      <dsp:spPr>
        <a:xfrm>
          <a:off x="21027359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FD14-1D4D-4167-A782-5BFB022C0FD5}">
      <dsp:nvSpPr>
        <dsp:cNvPr id="0" name=""/>
        <dsp:cNvSpPr/>
      </dsp:nvSpPr>
      <dsp:spPr>
        <a:xfrm>
          <a:off x="21027359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300</a:t>
          </a:r>
        </a:p>
      </dsp:txBody>
      <dsp:txXfrm>
        <a:off x="21027359" y="2261848"/>
        <a:ext cx="2709345" cy="10051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7651D-C1A2-41D2-8FA6-DBB1FE635001}">
      <dsp:nvSpPr>
        <dsp:cNvPr id="0" name=""/>
        <dsp:cNvSpPr/>
      </dsp:nvSpPr>
      <dsp:spPr>
        <a:xfrm>
          <a:off x="164585" y="1149"/>
          <a:ext cx="2709345" cy="26546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550EF4-E8E3-4D57-BE81-A1DEFE9C2C59}">
      <dsp:nvSpPr>
        <dsp:cNvPr id="0" name=""/>
        <dsp:cNvSpPr/>
      </dsp:nvSpPr>
      <dsp:spPr>
        <a:xfrm>
          <a:off x="164572" y="2261840"/>
          <a:ext cx="2709372" cy="10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140</a:t>
          </a:r>
        </a:p>
      </dsp:txBody>
      <dsp:txXfrm>
        <a:off x="164572" y="2261840"/>
        <a:ext cx="2709372" cy="1005177"/>
      </dsp:txXfrm>
    </dsp:sp>
    <dsp:sp modelId="{80660C74-7527-4AFB-AE8F-F37BB4CC1B58}">
      <dsp:nvSpPr>
        <dsp:cNvPr id="0" name=""/>
        <dsp:cNvSpPr/>
      </dsp:nvSpPr>
      <dsp:spPr>
        <a:xfrm>
          <a:off x="3144993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D173A0-4423-4B42-A956-9AD51F8D440F}">
      <dsp:nvSpPr>
        <dsp:cNvPr id="0" name=""/>
        <dsp:cNvSpPr/>
      </dsp:nvSpPr>
      <dsp:spPr>
        <a:xfrm>
          <a:off x="3144993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120</a:t>
          </a:r>
        </a:p>
      </dsp:txBody>
      <dsp:txXfrm>
        <a:off x="3144993" y="2261848"/>
        <a:ext cx="2709345" cy="1005167"/>
      </dsp:txXfrm>
    </dsp:sp>
    <dsp:sp modelId="{56743C27-B88E-4740-949B-26C23F5EFB82}">
      <dsp:nvSpPr>
        <dsp:cNvPr id="0" name=""/>
        <dsp:cNvSpPr/>
      </dsp:nvSpPr>
      <dsp:spPr>
        <a:xfrm>
          <a:off x="6125388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7EF618-B63B-4013-8543-AAFC9C738A7E}">
      <dsp:nvSpPr>
        <dsp:cNvPr id="0" name=""/>
        <dsp:cNvSpPr/>
      </dsp:nvSpPr>
      <dsp:spPr>
        <a:xfrm>
          <a:off x="6125388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100</a:t>
          </a:r>
        </a:p>
      </dsp:txBody>
      <dsp:txXfrm>
        <a:off x="6125388" y="2261848"/>
        <a:ext cx="2709345" cy="1005167"/>
      </dsp:txXfrm>
    </dsp:sp>
    <dsp:sp modelId="{0324A9E1-36F5-4E03-8ACC-10908A988399}">
      <dsp:nvSpPr>
        <dsp:cNvPr id="0" name=""/>
        <dsp:cNvSpPr/>
      </dsp:nvSpPr>
      <dsp:spPr>
        <a:xfrm>
          <a:off x="9105782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D6003A-61DC-4EA4-AB90-12B3FC932D7C}">
      <dsp:nvSpPr>
        <dsp:cNvPr id="0" name=""/>
        <dsp:cNvSpPr/>
      </dsp:nvSpPr>
      <dsp:spPr>
        <a:xfrm>
          <a:off x="9105782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</a:t>
          </a:r>
        </a:p>
      </dsp:txBody>
      <dsp:txXfrm>
        <a:off x="9105782" y="2261848"/>
        <a:ext cx="2709345" cy="1005167"/>
      </dsp:txXfrm>
    </dsp:sp>
    <dsp:sp modelId="{F029A3ED-4FAB-456C-B8BB-20535D420717}">
      <dsp:nvSpPr>
        <dsp:cNvPr id="0" name=""/>
        <dsp:cNvSpPr/>
      </dsp:nvSpPr>
      <dsp:spPr>
        <a:xfrm>
          <a:off x="12086176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E85E54-AF1D-4942-A0BB-88C4D7EAC5B1}">
      <dsp:nvSpPr>
        <dsp:cNvPr id="0" name=""/>
        <dsp:cNvSpPr/>
      </dsp:nvSpPr>
      <dsp:spPr>
        <a:xfrm>
          <a:off x="12086176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700</a:t>
          </a:r>
        </a:p>
      </dsp:txBody>
      <dsp:txXfrm>
        <a:off x="12086176" y="2261848"/>
        <a:ext cx="2709345" cy="1005167"/>
      </dsp:txXfrm>
    </dsp:sp>
    <dsp:sp modelId="{387F06AE-254E-4C54-80D3-7685DE4EDBE3}">
      <dsp:nvSpPr>
        <dsp:cNvPr id="0" name=""/>
        <dsp:cNvSpPr/>
      </dsp:nvSpPr>
      <dsp:spPr>
        <a:xfrm>
          <a:off x="15066571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E17166-84A0-456F-8A76-BE468D34674E}">
      <dsp:nvSpPr>
        <dsp:cNvPr id="0" name=""/>
        <dsp:cNvSpPr/>
      </dsp:nvSpPr>
      <dsp:spPr>
        <a:xfrm>
          <a:off x="15066571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10-30/v</a:t>
          </a:r>
        </a:p>
      </dsp:txBody>
      <dsp:txXfrm>
        <a:off x="15066571" y="2261848"/>
        <a:ext cx="2709345" cy="1005167"/>
      </dsp:txXfrm>
    </dsp:sp>
    <dsp:sp modelId="{391927F8-F8DB-421E-B8B2-26B086DD4746}">
      <dsp:nvSpPr>
        <dsp:cNvPr id="0" name=""/>
        <dsp:cNvSpPr/>
      </dsp:nvSpPr>
      <dsp:spPr>
        <a:xfrm>
          <a:off x="18046965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B588C-EDF1-421F-9F9D-91E650EE4B96}">
      <dsp:nvSpPr>
        <dsp:cNvPr id="0" name=""/>
        <dsp:cNvSpPr/>
      </dsp:nvSpPr>
      <dsp:spPr>
        <a:xfrm>
          <a:off x="18046965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400</a:t>
          </a:r>
        </a:p>
      </dsp:txBody>
      <dsp:txXfrm>
        <a:off x="18046965" y="2261848"/>
        <a:ext cx="2709345" cy="1005167"/>
      </dsp:txXfrm>
    </dsp:sp>
    <dsp:sp modelId="{9B637C13-048C-4A9F-B35F-494B71681024}">
      <dsp:nvSpPr>
        <dsp:cNvPr id="0" name=""/>
        <dsp:cNvSpPr/>
      </dsp:nvSpPr>
      <dsp:spPr>
        <a:xfrm>
          <a:off x="21027359" y="1152"/>
          <a:ext cx="2709345" cy="2654652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FD14-1D4D-4167-A782-5BFB022C0FD5}">
      <dsp:nvSpPr>
        <dsp:cNvPr id="0" name=""/>
        <dsp:cNvSpPr/>
      </dsp:nvSpPr>
      <dsp:spPr>
        <a:xfrm>
          <a:off x="21027359" y="2261848"/>
          <a:ext cx="2709345" cy="100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800" b="0" kern="1200" cap="none" spc="0" dirty="0">
              <a:ln w="0"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300</a:t>
          </a:r>
        </a:p>
      </dsp:txBody>
      <dsp:txXfrm>
        <a:off x="21027359" y="2261848"/>
        <a:ext cx="2709345" cy="10051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7651D-C1A2-41D2-8FA6-DBB1FE635001}">
      <dsp:nvSpPr>
        <dsp:cNvPr id="0" name=""/>
        <dsp:cNvSpPr/>
      </dsp:nvSpPr>
      <dsp:spPr>
        <a:xfrm>
          <a:off x="569425" y="137679"/>
          <a:ext cx="1742499" cy="170732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550EF4-E8E3-4D57-BE81-A1DEFE9C2C59}">
      <dsp:nvSpPr>
        <dsp:cNvPr id="0" name=""/>
        <dsp:cNvSpPr/>
      </dsp:nvSpPr>
      <dsp:spPr>
        <a:xfrm>
          <a:off x="617980" y="1454018"/>
          <a:ext cx="1742517" cy="646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1400" b="0" kern="120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17980" y="1454018"/>
        <a:ext cx="1742517" cy="646473"/>
      </dsp:txXfrm>
    </dsp:sp>
    <dsp:sp modelId="{80660C74-7527-4AFB-AE8F-F37BB4CC1B58}">
      <dsp:nvSpPr>
        <dsp:cNvPr id="0" name=""/>
        <dsp:cNvSpPr/>
      </dsp:nvSpPr>
      <dsp:spPr>
        <a:xfrm>
          <a:off x="2486256" y="137681"/>
          <a:ext cx="1742499" cy="170732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D173A0-4423-4B42-A956-9AD51F8D440F}">
      <dsp:nvSpPr>
        <dsp:cNvPr id="0" name=""/>
        <dsp:cNvSpPr/>
      </dsp:nvSpPr>
      <dsp:spPr>
        <a:xfrm>
          <a:off x="2534820" y="1454023"/>
          <a:ext cx="1742499" cy="64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1400" b="0" kern="120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34820" y="1454023"/>
        <a:ext cx="1742499" cy="646467"/>
      </dsp:txXfrm>
    </dsp:sp>
    <dsp:sp modelId="{56743C27-B88E-4740-949B-26C23F5EFB82}">
      <dsp:nvSpPr>
        <dsp:cNvPr id="0" name=""/>
        <dsp:cNvSpPr/>
      </dsp:nvSpPr>
      <dsp:spPr>
        <a:xfrm>
          <a:off x="4403079" y="137681"/>
          <a:ext cx="1742499" cy="1707324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7EF618-B63B-4013-8543-AAFC9C738A7E}">
      <dsp:nvSpPr>
        <dsp:cNvPr id="0" name=""/>
        <dsp:cNvSpPr/>
      </dsp:nvSpPr>
      <dsp:spPr>
        <a:xfrm>
          <a:off x="4451643" y="1454023"/>
          <a:ext cx="1742499" cy="64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1400" b="0" kern="120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51643" y="1454023"/>
        <a:ext cx="1742499" cy="646467"/>
      </dsp:txXfrm>
    </dsp:sp>
    <dsp:sp modelId="{0324A9E1-36F5-4E03-8ACC-10908A988399}">
      <dsp:nvSpPr>
        <dsp:cNvPr id="0" name=""/>
        <dsp:cNvSpPr/>
      </dsp:nvSpPr>
      <dsp:spPr>
        <a:xfrm>
          <a:off x="6319902" y="137681"/>
          <a:ext cx="1742499" cy="1707324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D6003A-61DC-4EA4-AB90-12B3FC932D7C}">
      <dsp:nvSpPr>
        <dsp:cNvPr id="0" name=""/>
        <dsp:cNvSpPr/>
      </dsp:nvSpPr>
      <dsp:spPr>
        <a:xfrm>
          <a:off x="6368466" y="1454023"/>
          <a:ext cx="1742499" cy="64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1400" b="0" kern="120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68466" y="1454023"/>
        <a:ext cx="1742499" cy="646467"/>
      </dsp:txXfrm>
    </dsp:sp>
    <dsp:sp modelId="{F029A3ED-4FAB-456C-B8BB-20535D420717}">
      <dsp:nvSpPr>
        <dsp:cNvPr id="0" name=""/>
        <dsp:cNvSpPr/>
      </dsp:nvSpPr>
      <dsp:spPr>
        <a:xfrm>
          <a:off x="566811" y="2076898"/>
          <a:ext cx="1742499" cy="1707324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E85E54-AF1D-4942-A0BB-88C4D7EAC5B1}">
      <dsp:nvSpPr>
        <dsp:cNvPr id="0" name=""/>
        <dsp:cNvSpPr/>
      </dsp:nvSpPr>
      <dsp:spPr>
        <a:xfrm>
          <a:off x="617988" y="3728695"/>
          <a:ext cx="1742499" cy="64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1400" b="0" kern="120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17988" y="3728695"/>
        <a:ext cx="1742499" cy="646467"/>
      </dsp:txXfrm>
    </dsp:sp>
    <dsp:sp modelId="{387F06AE-254E-4C54-80D3-7685DE4EDBE3}">
      <dsp:nvSpPr>
        <dsp:cNvPr id="0" name=""/>
        <dsp:cNvSpPr/>
      </dsp:nvSpPr>
      <dsp:spPr>
        <a:xfrm>
          <a:off x="2483634" y="2076898"/>
          <a:ext cx="1742499" cy="1707324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E17166-84A0-456F-8A76-BE468D34674E}">
      <dsp:nvSpPr>
        <dsp:cNvPr id="0" name=""/>
        <dsp:cNvSpPr/>
      </dsp:nvSpPr>
      <dsp:spPr>
        <a:xfrm>
          <a:off x="2534811" y="3728695"/>
          <a:ext cx="1742499" cy="64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1400" b="0" kern="120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34811" y="3728695"/>
        <a:ext cx="1742499" cy="646467"/>
      </dsp:txXfrm>
    </dsp:sp>
    <dsp:sp modelId="{391927F8-F8DB-421E-B8B2-26B086DD4746}">
      <dsp:nvSpPr>
        <dsp:cNvPr id="0" name=""/>
        <dsp:cNvSpPr/>
      </dsp:nvSpPr>
      <dsp:spPr>
        <a:xfrm>
          <a:off x="4400457" y="2076898"/>
          <a:ext cx="1742499" cy="1707324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B588C-EDF1-421F-9F9D-91E650EE4B96}">
      <dsp:nvSpPr>
        <dsp:cNvPr id="0" name=""/>
        <dsp:cNvSpPr/>
      </dsp:nvSpPr>
      <dsp:spPr>
        <a:xfrm>
          <a:off x="4451634" y="3728695"/>
          <a:ext cx="1742499" cy="64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1400" b="0" kern="120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51634" y="3728695"/>
        <a:ext cx="1742499" cy="646467"/>
      </dsp:txXfrm>
    </dsp:sp>
    <dsp:sp modelId="{9B637C13-048C-4A9F-B35F-494B71681024}">
      <dsp:nvSpPr>
        <dsp:cNvPr id="0" name=""/>
        <dsp:cNvSpPr/>
      </dsp:nvSpPr>
      <dsp:spPr>
        <a:xfrm>
          <a:off x="6317280" y="2076898"/>
          <a:ext cx="1742499" cy="1707324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FD14-1D4D-4167-A782-5BFB022C0FD5}">
      <dsp:nvSpPr>
        <dsp:cNvPr id="0" name=""/>
        <dsp:cNvSpPr/>
      </dsp:nvSpPr>
      <dsp:spPr>
        <a:xfrm>
          <a:off x="6368457" y="3728695"/>
          <a:ext cx="1742499" cy="64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1400" b="0" kern="1200" cap="none" spc="0" dirty="0">
            <a:ln w="0">
              <a:noFill/>
            </a:ln>
            <a:solidFill>
              <a:schemeClr val="accent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68457" y="3728695"/>
        <a:ext cx="1742499" cy="6464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4CA36-7AAB-42FD-95E7-B1AB3A1E025B}">
      <dsp:nvSpPr>
        <dsp:cNvPr id="0" name=""/>
        <dsp:cNvSpPr/>
      </dsp:nvSpPr>
      <dsp:spPr>
        <a:xfrm rot="5400000">
          <a:off x="5205" y="699751"/>
          <a:ext cx="1997485" cy="171208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074C3-F050-4DBC-9379-462E02908C97}">
      <dsp:nvSpPr>
        <dsp:cNvPr id="0" name=""/>
        <dsp:cNvSpPr/>
      </dsp:nvSpPr>
      <dsp:spPr>
        <a:xfrm>
          <a:off x="155935" y="2160850"/>
          <a:ext cx="171915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Studiebesök</a:t>
          </a:r>
        </a:p>
      </dsp:txBody>
      <dsp:txXfrm>
        <a:off x="155935" y="2160850"/>
        <a:ext cx="1719155" cy="410899"/>
      </dsp:txXfrm>
    </dsp:sp>
    <dsp:sp modelId="{C825B7A5-6463-4C11-A888-CEE7D25B704E}">
      <dsp:nvSpPr>
        <dsp:cNvPr id="0" name=""/>
        <dsp:cNvSpPr/>
      </dsp:nvSpPr>
      <dsp:spPr>
        <a:xfrm rot="5400000">
          <a:off x="2206428" y="699751"/>
          <a:ext cx="1997485" cy="171208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E77E9-8ED0-45CE-9729-6F769FBDF84A}">
      <dsp:nvSpPr>
        <dsp:cNvPr id="0" name=""/>
        <dsp:cNvSpPr/>
      </dsp:nvSpPr>
      <dsp:spPr>
        <a:xfrm>
          <a:off x="2357158" y="2160850"/>
          <a:ext cx="171915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Spelkvällar</a:t>
          </a:r>
        </a:p>
      </dsp:txBody>
      <dsp:txXfrm>
        <a:off x="2357158" y="2160850"/>
        <a:ext cx="1719155" cy="410899"/>
      </dsp:txXfrm>
    </dsp:sp>
    <dsp:sp modelId="{DA2DAAE7-5C53-4BCC-B120-570F488ACD09}">
      <dsp:nvSpPr>
        <dsp:cNvPr id="0" name=""/>
        <dsp:cNvSpPr/>
      </dsp:nvSpPr>
      <dsp:spPr>
        <a:xfrm rot="5400000">
          <a:off x="4407651" y="699751"/>
          <a:ext cx="1997485" cy="171208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D99DD-91F4-41B1-A089-A21DCB595D79}">
      <dsp:nvSpPr>
        <dsp:cNvPr id="0" name=""/>
        <dsp:cNvSpPr/>
      </dsp:nvSpPr>
      <dsp:spPr>
        <a:xfrm>
          <a:off x="4558381" y="2160850"/>
          <a:ext cx="171915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Gästföreläsare</a:t>
          </a:r>
        </a:p>
      </dsp:txBody>
      <dsp:txXfrm>
        <a:off x="4558381" y="2160850"/>
        <a:ext cx="1719155" cy="410899"/>
      </dsp:txXfrm>
    </dsp:sp>
    <dsp:sp modelId="{186D2D92-0BDF-4C6C-8269-F145F7CE642B}">
      <dsp:nvSpPr>
        <dsp:cNvPr id="0" name=""/>
        <dsp:cNvSpPr/>
      </dsp:nvSpPr>
      <dsp:spPr>
        <a:xfrm>
          <a:off x="6608874" y="859676"/>
          <a:ext cx="1997485" cy="1712081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CF599-8DF5-4EE4-B08E-CA536A1EE437}">
      <dsp:nvSpPr>
        <dsp:cNvPr id="0" name=""/>
        <dsp:cNvSpPr/>
      </dsp:nvSpPr>
      <dsp:spPr>
        <a:xfrm>
          <a:off x="6608874" y="2162297"/>
          <a:ext cx="199748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Gruppbild!</a:t>
          </a:r>
        </a:p>
      </dsp:txBody>
      <dsp:txXfrm>
        <a:off x="6608874" y="2162297"/>
        <a:ext cx="1997485" cy="410899"/>
      </dsp:txXfrm>
    </dsp:sp>
    <dsp:sp modelId="{D4DFFF7F-DA87-4A35-87D7-853832CA4083}">
      <dsp:nvSpPr>
        <dsp:cNvPr id="0" name=""/>
        <dsp:cNvSpPr/>
      </dsp:nvSpPr>
      <dsp:spPr>
        <a:xfrm rot="5400000">
          <a:off x="26858" y="2877792"/>
          <a:ext cx="1997485" cy="171208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DC410-4913-4E22-9BA3-06ABECFA9D0D}">
      <dsp:nvSpPr>
        <dsp:cNvPr id="0" name=""/>
        <dsp:cNvSpPr/>
      </dsp:nvSpPr>
      <dsp:spPr>
        <a:xfrm>
          <a:off x="169548" y="4330897"/>
          <a:ext cx="1721452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Mekanik</a:t>
          </a:r>
        </a:p>
      </dsp:txBody>
      <dsp:txXfrm>
        <a:off x="169548" y="4330897"/>
        <a:ext cx="1721452" cy="410899"/>
      </dsp:txXfrm>
    </dsp:sp>
    <dsp:sp modelId="{9C35F74F-DCCE-42A3-94EE-ACC38EABC182}">
      <dsp:nvSpPr>
        <dsp:cNvPr id="0" name=""/>
        <dsp:cNvSpPr/>
      </dsp:nvSpPr>
      <dsp:spPr>
        <a:xfrm rot="5400000">
          <a:off x="2228081" y="2877792"/>
          <a:ext cx="1997485" cy="1712081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24F00-1ED6-40C3-BD7D-7CF66BA307D4}">
      <dsp:nvSpPr>
        <dsp:cNvPr id="0" name=""/>
        <dsp:cNvSpPr/>
      </dsp:nvSpPr>
      <dsp:spPr>
        <a:xfrm>
          <a:off x="2370771" y="4330897"/>
          <a:ext cx="1721452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Elektromagnetism</a:t>
          </a:r>
        </a:p>
      </dsp:txBody>
      <dsp:txXfrm>
        <a:off x="2370771" y="4330897"/>
        <a:ext cx="1721452" cy="410899"/>
      </dsp:txXfrm>
    </dsp:sp>
    <dsp:sp modelId="{3B44F219-FF1A-4001-BDAA-93AC4B75DFF5}">
      <dsp:nvSpPr>
        <dsp:cNvPr id="0" name=""/>
        <dsp:cNvSpPr/>
      </dsp:nvSpPr>
      <dsp:spPr>
        <a:xfrm rot="5400000">
          <a:off x="4429304" y="2877792"/>
          <a:ext cx="1997485" cy="1712081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81515-D76C-41AD-B0CF-8EF1CB37A803}">
      <dsp:nvSpPr>
        <dsp:cNvPr id="0" name=""/>
        <dsp:cNvSpPr/>
      </dsp:nvSpPr>
      <dsp:spPr>
        <a:xfrm>
          <a:off x="4571994" y="4330897"/>
          <a:ext cx="1721452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Information</a:t>
          </a:r>
        </a:p>
      </dsp:txBody>
      <dsp:txXfrm>
        <a:off x="4571994" y="4330897"/>
        <a:ext cx="1721452" cy="410899"/>
      </dsp:txXfrm>
    </dsp:sp>
    <dsp:sp modelId="{F3287A0A-0667-41D1-AE33-506D91F8DC4A}">
      <dsp:nvSpPr>
        <dsp:cNvPr id="0" name=""/>
        <dsp:cNvSpPr/>
      </dsp:nvSpPr>
      <dsp:spPr>
        <a:xfrm>
          <a:off x="6579351" y="2993546"/>
          <a:ext cx="1997485" cy="1712081"/>
        </a:xfrm>
        <a:prstGeom prst="rect">
          <a:avLst/>
        </a:prstGeom>
        <a:blipFill>
          <a:blip xmlns:r="http://schemas.openxmlformats.org/officeDocument/2006/relationships" r:embed="rId8"/>
          <a:srcRect/>
          <a:stretch>
            <a:fillRect l="-11000" r="-1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47201-908D-42ED-9795-8B18211AECF6}">
      <dsp:nvSpPr>
        <dsp:cNvPr id="0" name=""/>
        <dsp:cNvSpPr/>
      </dsp:nvSpPr>
      <dsp:spPr>
        <a:xfrm>
          <a:off x="6579351" y="4296172"/>
          <a:ext cx="199748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Relativitetsteori</a:t>
          </a:r>
        </a:p>
      </dsp:txBody>
      <dsp:txXfrm>
        <a:off x="6579351" y="4296172"/>
        <a:ext cx="1997485" cy="4108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4CA36-7AAB-42FD-95E7-B1AB3A1E025B}">
      <dsp:nvSpPr>
        <dsp:cNvPr id="0" name=""/>
        <dsp:cNvSpPr/>
      </dsp:nvSpPr>
      <dsp:spPr>
        <a:xfrm rot="5400000">
          <a:off x="5205" y="699751"/>
          <a:ext cx="1997485" cy="171208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074C3-F050-4DBC-9379-462E02908C97}">
      <dsp:nvSpPr>
        <dsp:cNvPr id="0" name=""/>
        <dsp:cNvSpPr/>
      </dsp:nvSpPr>
      <dsp:spPr>
        <a:xfrm>
          <a:off x="155935" y="2160850"/>
          <a:ext cx="171915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Studiebesök</a:t>
          </a:r>
        </a:p>
      </dsp:txBody>
      <dsp:txXfrm>
        <a:off x="155935" y="2160850"/>
        <a:ext cx="1719155" cy="410899"/>
      </dsp:txXfrm>
    </dsp:sp>
    <dsp:sp modelId="{C825B7A5-6463-4C11-A888-CEE7D25B704E}">
      <dsp:nvSpPr>
        <dsp:cNvPr id="0" name=""/>
        <dsp:cNvSpPr/>
      </dsp:nvSpPr>
      <dsp:spPr>
        <a:xfrm rot="5400000">
          <a:off x="2206428" y="699751"/>
          <a:ext cx="1997485" cy="171208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E77E9-8ED0-45CE-9729-6F769FBDF84A}">
      <dsp:nvSpPr>
        <dsp:cNvPr id="0" name=""/>
        <dsp:cNvSpPr/>
      </dsp:nvSpPr>
      <dsp:spPr>
        <a:xfrm>
          <a:off x="2357158" y="2160850"/>
          <a:ext cx="171915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Spelkvällar</a:t>
          </a:r>
        </a:p>
      </dsp:txBody>
      <dsp:txXfrm>
        <a:off x="2357158" y="2160850"/>
        <a:ext cx="1719155" cy="410899"/>
      </dsp:txXfrm>
    </dsp:sp>
    <dsp:sp modelId="{DA2DAAE7-5C53-4BCC-B120-570F488ACD09}">
      <dsp:nvSpPr>
        <dsp:cNvPr id="0" name=""/>
        <dsp:cNvSpPr/>
      </dsp:nvSpPr>
      <dsp:spPr>
        <a:xfrm rot="5400000">
          <a:off x="4407651" y="699751"/>
          <a:ext cx="1997485" cy="171208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D99DD-91F4-41B1-A089-A21DCB595D79}">
      <dsp:nvSpPr>
        <dsp:cNvPr id="0" name=""/>
        <dsp:cNvSpPr/>
      </dsp:nvSpPr>
      <dsp:spPr>
        <a:xfrm>
          <a:off x="4558381" y="2160850"/>
          <a:ext cx="171915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Gästföreläsare</a:t>
          </a:r>
        </a:p>
      </dsp:txBody>
      <dsp:txXfrm>
        <a:off x="4558381" y="2160850"/>
        <a:ext cx="1719155" cy="410899"/>
      </dsp:txXfrm>
    </dsp:sp>
    <dsp:sp modelId="{186D2D92-0BDF-4C6C-8269-F145F7CE642B}">
      <dsp:nvSpPr>
        <dsp:cNvPr id="0" name=""/>
        <dsp:cNvSpPr/>
      </dsp:nvSpPr>
      <dsp:spPr>
        <a:xfrm>
          <a:off x="6608874" y="859676"/>
          <a:ext cx="1997485" cy="1712081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CF599-8DF5-4EE4-B08E-CA536A1EE437}">
      <dsp:nvSpPr>
        <dsp:cNvPr id="0" name=""/>
        <dsp:cNvSpPr/>
      </dsp:nvSpPr>
      <dsp:spPr>
        <a:xfrm>
          <a:off x="6608874" y="2162297"/>
          <a:ext cx="199748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Gruppbild!</a:t>
          </a:r>
        </a:p>
      </dsp:txBody>
      <dsp:txXfrm>
        <a:off x="6608874" y="2162297"/>
        <a:ext cx="1997485" cy="410899"/>
      </dsp:txXfrm>
    </dsp:sp>
    <dsp:sp modelId="{D4DFFF7F-DA87-4A35-87D7-853832CA4083}">
      <dsp:nvSpPr>
        <dsp:cNvPr id="0" name=""/>
        <dsp:cNvSpPr/>
      </dsp:nvSpPr>
      <dsp:spPr>
        <a:xfrm rot="5400000">
          <a:off x="26858" y="2877792"/>
          <a:ext cx="1997485" cy="171208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DC410-4913-4E22-9BA3-06ABECFA9D0D}">
      <dsp:nvSpPr>
        <dsp:cNvPr id="0" name=""/>
        <dsp:cNvSpPr/>
      </dsp:nvSpPr>
      <dsp:spPr>
        <a:xfrm>
          <a:off x="169548" y="4330897"/>
          <a:ext cx="1721452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Mekanik</a:t>
          </a:r>
        </a:p>
      </dsp:txBody>
      <dsp:txXfrm>
        <a:off x="169548" y="4330897"/>
        <a:ext cx="1721452" cy="410899"/>
      </dsp:txXfrm>
    </dsp:sp>
    <dsp:sp modelId="{9C35F74F-DCCE-42A3-94EE-ACC38EABC182}">
      <dsp:nvSpPr>
        <dsp:cNvPr id="0" name=""/>
        <dsp:cNvSpPr/>
      </dsp:nvSpPr>
      <dsp:spPr>
        <a:xfrm rot="5400000">
          <a:off x="2228081" y="2877792"/>
          <a:ext cx="1997485" cy="1712081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24F00-1ED6-40C3-BD7D-7CF66BA307D4}">
      <dsp:nvSpPr>
        <dsp:cNvPr id="0" name=""/>
        <dsp:cNvSpPr/>
      </dsp:nvSpPr>
      <dsp:spPr>
        <a:xfrm>
          <a:off x="2370771" y="4330897"/>
          <a:ext cx="1721452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Elektromagnetism</a:t>
          </a:r>
        </a:p>
      </dsp:txBody>
      <dsp:txXfrm>
        <a:off x="2370771" y="4330897"/>
        <a:ext cx="1721452" cy="410899"/>
      </dsp:txXfrm>
    </dsp:sp>
    <dsp:sp modelId="{3B44F219-FF1A-4001-BDAA-93AC4B75DFF5}">
      <dsp:nvSpPr>
        <dsp:cNvPr id="0" name=""/>
        <dsp:cNvSpPr/>
      </dsp:nvSpPr>
      <dsp:spPr>
        <a:xfrm rot="5400000">
          <a:off x="4429304" y="2877792"/>
          <a:ext cx="1997485" cy="1712081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81515-D76C-41AD-B0CF-8EF1CB37A803}">
      <dsp:nvSpPr>
        <dsp:cNvPr id="0" name=""/>
        <dsp:cNvSpPr/>
      </dsp:nvSpPr>
      <dsp:spPr>
        <a:xfrm>
          <a:off x="4571994" y="4330897"/>
          <a:ext cx="1721452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Information</a:t>
          </a:r>
        </a:p>
      </dsp:txBody>
      <dsp:txXfrm>
        <a:off x="4571994" y="4330897"/>
        <a:ext cx="1721452" cy="410899"/>
      </dsp:txXfrm>
    </dsp:sp>
    <dsp:sp modelId="{F3287A0A-0667-41D1-AE33-506D91F8DC4A}">
      <dsp:nvSpPr>
        <dsp:cNvPr id="0" name=""/>
        <dsp:cNvSpPr/>
      </dsp:nvSpPr>
      <dsp:spPr>
        <a:xfrm>
          <a:off x="6579351" y="2993546"/>
          <a:ext cx="1997485" cy="1712081"/>
        </a:xfrm>
        <a:prstGeom prst="rect">
          <a:avLst/>
        </a:prstGeom>
        <a:blipFill>
          <a:blip xmlns:r="http://schemas.openxmlformats.org/officeDocument/2006/relationships" r:embed="rId8"/>
          <a:srcRect/>
          <a:stretch>
            <a:fillRect l="-11000" r="-1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47201-908D-42ED-9795-8B18211AECF6}">
      <dsp:nvSpPr>
        <dsp:cNvPr id="0" name=""/>
        <dsp:cNvSpPr/>
      </dsp:nvSpPr>
      <dsp:spPr>
        <a:xfrm>
          <a:off x="6579351" y="4296172"/>
          <a:ext cx="1997485" cy="41089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1" i="0" kern="1200" dirty="0">
              <a:solidFill>
                <a:schemeClr val="tx1">
                  <a:lumMod val="95000"/>
                </a:schemeClr>
              </a:solidFill>
            </a:rPr>
            <a:t> Relativitetsteori</a:t>
          </a:r>
        </a:p>
      </dsp:txBody>
      <dsp:txXfrm>
        <a:off x="6579351" y="4296172"/>
        <a:ext cx="1997485" cy="410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Som ni ser: inte så många egna läger</a:t>
            </a:r>
          </a:p>
        </p:txBody>
      </p:sp>
    </p:spTree>
    <p:extLst>
      <p:ext uri="{BB962C8B-B14F-4D97-AF65-F5344CB8AC3E}">
        <p14:creationId xmlns:p14="http://schemas.microsoft.com/office/powerpoint/2010/main" val="2007713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Som ni ser: inte så många egna läger</a:t>
            </a:r>
          </a:p>
        </p:txBody>
      </p:sp>
    </p:spTree>
    <p:extLst>
      <p:ext uri="{BB962C8B-B14F-4D97-AF65-F5344CB8AC3E}">
        <p14:creationId xmlns:p14="http://schemas.microsoft.com/office/powerpoint/2010/main" val="4104722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Som ni ser: inte så många egna läger</a:t>
            </a:r>
          </a:p>
        </p:txBody>
      </p:sp>
    </p:spTree>
    <p:extLst>
      <p:ext uri="{BB962C8B-B14F-4D97-AF65-F5344CB8AC3E}">
        <p14:creationId xmlns:p14="http://schemas.microsoft.com/office/powerpoint/2010/main" val="1846001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Som ni ser: inte så många egna läger</a:t>
            </a:r>
          </a:p>
        </p:txBody>
      </p:sp>
    </p:spTree>
    <p:extLst>
      <p:ext uri="{BB962C8B-B14F-4D97-AF65-F5344CB8AC3E}">
        <p14:creationId xmlns:p14="http://schemas.microsoft.com/office/powerpoint/2010/main" val="1651727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Som ni ser: inte så många egna tävlingar</a:t>
            </a:r>
          </a:p>
        </p:txBody>
      </p:sp>
    </p:spTree>
    <p:extLst>
      <p:ext uri="{BB962C8B-B14F-4D97-AF65-F5344CB8AC3E}">
        <p14:creationId xmlns:p14="http://schemas.microsoft.com/office/powerpoint/2010/main" val="192209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Om de mest intresserade ger upp så finns det ingen att se upp till. Bredd behöver spets. Det är nog till stor del en kulturell grej. </a:t>
            </a:r>
          </a:p>
        </p:txBody>
      </p:sp>
    </p:spTree>
    <p:extLst>
      <p:ext uri="{BB962C8B-B14F-4D97-AF65-F5344CB8AC3E}">
        <p14:creationId xmlns:p14="http://schemas.microsoft.com/office/powerpoint/2010/main" val="3138540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6fb97806a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6fb97806ab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899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6fb97806a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6fb97806ab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3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6fb97806a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6fb97806ab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374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6fb97806a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6fb97806ab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79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6fb97806a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6fb97806ab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08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6fb97806a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6fb97806ab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26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6fb97806a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6fb97806ab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79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620650"/>
            <a:ext cx="85206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sv-SE"/>
              <a:t>Klicka här för att ändra mall för rubrikformat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29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sv-SE"/>
              <a:t>Klicka här för att ändra mall för underrubrikformat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50000"/>
          </a:blip>
          <a:srcRect l="21399" r="23162" b="42313"/>
          <a:stretch/>
        </p:blipFill>
        <p:spPr>
          <a:xfrm>
            <a:off x="25523" y="4058875"/>
            <a:ext cx="1007729" cy="10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 amt="51000"/>
          </a:blip>
          <a:srcRect b="19736"/>
          <a:stretch/>
        </p:blipFill>
        <p:spPr>
          <a:xfrm>
            <a:off x="1033242" y="4179304"/>
            <a:ext cx="995656" cy="96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3200">
                <a:latin typeface="Nunito" pitchFamily="2" charset="0"/>
                <a:ea typeface="Nunito" pitchFamily="2" charset="0"/>
                <a:cs typeface="Nunito" pitchFamily="2" charset="0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sv-SE" dirty="0"/>
              <a:t>Klicka här för att ändra mall för rubrikformat</a:t>
            </a: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3200">
                <a:latin typeface="Nunito" pitchFamily="2" charset="0"/>
                <a:ea typeface="Nunito" pitchFamily="2" charset="0"/>
                <a:cs typeface="Nunito" pitchFamily="2" charset="0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sv-SE" dirty="0"/>
              <a:t>Klicka här för att ändra mall för rubrikformat</a:t>
            </a:r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3200">
                <a:latin typeface="Nunito" pitchFamily="2" charset="0"/>
                <a:ea typeface="Nunito" pitchFamily="2" charset="0"/>
                <a:cs typeface="Nunito" pitchFamily="2" charset="0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sv-SE" dirty="0"/>
              <a:t>Klicka här för att ändra mall för rubrikformat</a:t>
            </a:r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sv-SE"/>
              <a:t>Klicka här för att ändra mall för rubrikformat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sv-SE"/>
              <a:t>Klicka här för att ändra mall för rubrikformat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sv-SE"/>
              <a:t>Klicka här för att ändra mall för underrubrikformat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89D-B2A1-C548-21E2-F3253272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B648-EBE9-AD04-F4B3-20C1FFEC8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7F254-1A3D-CD14-00F9-2F563CB5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023A-686C-44F3-B003-CB8534730272}" type="datetimeFigureOut">
              <a:rPr lang="sv-SE" smtClean="0"/>
              <a:t>2024-03-30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2A0CC-600A-FF46-D712-FF70B69C5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C967E-17F2-86F4-E431-553A8E18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52AD6-D89C-4723-B5DF-0EBDACC76C7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806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7.jpg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EF9E-FCEB-2A2E-7ABC-7CCC416E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Instruktioner</a:t>
            </a:r>
            <a:r>
              <a:rPr lang="en-GB" dirty="0"/>
              <a:t> </a:t>
            </a:r>
            <a:r>
              <a:rPr lang="en-GB" dirty="0" err="1"/>
              <a:t>allmän</a:t>
            </a:r>
            <a:r>
              <a:rPr lang="en-GB" dirty="0"/>
              <a:t> UVS-presentation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69937-E52C-968C-4DCE-3299B792A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r>
              <a:rPr lang="en-GB" dirty="0" err="1"/>
              <a:t>Gå</a:t>
            </a:r>
            <a:r>
              <a:rPr lang="en-GB" dirty="0"/>
              <a:t> </a:t>
            </a:r>
            <a:r>
              <a:rPr lang="en-GB" dirty="0" err="1"/>
              <a:t>igenom</a:t>
            </a:r>
            <a:r>
              <a:rPr lang="en-GB" dirty="0"/>
              <a:t> </a:t>
            </a:r>
            <a:r>
              <a:rPr lang="en-GB" dirty="0" err="1"/>
              <a:t>slidesen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ta bort de du </a:t>
            </a:r>
            <a:r>
              <a:rPr lang="en-GB" dirty="0" err="1"/>
              <a:t>inte</a:t>
            </a:r>
            <a:r>
              <a:rPr lang="en-GB" dirty="0"/>
              <a:t>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intresserad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/ </a:t>
            </a:r>
            <a:r>
              <a:rPr lang="en-GB" dirty="0" err="1"/>
              <a:t>lägg</a:t>
            </a:r>
            <a:r>
              <a:rPr lang="en-GB" dirty="0"/>
              <a:t> till saker </a:t>
            </a:r>
            <a:r>
              <a:rPr lang="en-GB" dirty="0" err="1"/>
              <a:t>där</a:t>
            </a:r>
            <a:r>
              <a:rPr lang="en-GB" dirty="0"/>
              <a:t> du </a:t>
            </a:r>
            <a:r>
              <a:rPr lang="en-GB" dirty="0" err="1"/>
              <a:t>vill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Kräver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nyare</a:t>
            </a:r>
            <a:r>
              <a:rPr lang="en-GB" dirty="0"/>
              <a:t> version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powerpoint</a:t>
            </a:r>
            <a:r>
              <a:rPr lang="en-GB" dirty="0"/>
              <a:t> för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övergångar</a:t>
            </a:r>
            <a:r>
              <a:rPr lang="en-GB" dirty="0"/>
              <a:t> ska </a:t>
            </a:r>
            <a:r>
              <a:rPr lang="en-GB" dirty="0" err="1"/>
              <a:t>fungera</a:t>
            </a:r>
            <a:r>
              <a:rPr lang="en-GB" dirty="0"/>
              <a:t> </a:t>
            </a:r>
            <a:r>
              <a:rPr lang="en-GB" dirty="0" err="1"/>
              <a:t>snyggt</a:t>
            </a:r>
            <a:r>
              <a:rPr lang="en-GB" dirty="0"/>
              <a:t> – </a:t>
            </a:r>
            <a:r>
              <a:rPr lang="en-GB" dirty="0" err="1"/>
              <a:t>testa</a:t>
            </a:r>
            <a:r>
              <a:rPr lang="en-GB" dirty="0"/>
              <a:t>, om det </a:t>
            </a:r>
            <a:r>
              <a:rPr lang="en-GB" dirty="0" err="1"/>
              <a:t>blir</a:t>
            </a:r>
            <a:r>
              <a:rPr lang="en-GB" dirty="0"/>
              <a:t> </a:t>
            </a:r>
            <a:r>
              <a:rPr lang="en-GB" dirty="0" err="1"/>
              <a:t>fult</a:t>
            </a:r>
            <a:r>
              <a:rPr lang="en-GB" dirty="0"/>
              <a:t>, ta bort de fancy </a:t>
            </a:r>
            <a:r>
              <a:rPr lang="en-GB" dirty="0" err="1"/>
              <a:t>övergångarna</a:t>
            </a:r>
            <a:r>
              <a:rPr lang="en-GB" dirty="0"/>
              <a:t> bara</a:t>
            </a:r>
          </a:p>
          <a:p>
            <a:endParaRPr lang="en-GB" dirty="0"/>
          </a:p>
          <a:p>
            <a:r>
              <a:rPr lang="en-GB" dirty="0" err="1"/>
              <a:t>Personifiera</a:t>
            </a:r>
            <a:r>
              <a:rPr lang="en-GB" dirty="0"/>
              <a:t> </a:t>
            </a:r>
            <a:r>
              <a:rPr lang="en-GB" dirty="0" err="1"/>
              <a:t>gärna</a:t>
            </a:r>
            <a:r>
              <a:rPr lang="en-GB" dirty="0"/>
              <a:t>!</a:t>
            </a:r>
          </a:p>
          <a:p>
            <a:endParaRPr lang="en-GB" dirty="0"/>
          </a:p>
          <a:p>
            <a:r>
              <a:rPr lang="en-GB" dirty="0"/>
              <a:t>I </a:t>
            </a:r>
            <a:r>
              <a:rPr lang="en-GB" dirty="0" err="1"/>
              <a:t>slutet</a:t>
            </a:r>
            <a:r>
              <a:rPr lang="en-GB" dirty="0"/>
              <a:t> </a:t>
            </a:r>
            <a:r>
              <a:rPr lang="en-GB" dirty="0" err="1"/>
              <a:t>finns</a:t>
            </a:r>
            <a:r>
              <a:rPr lang="en-GB" dirty="0"/>
              <a:t> </a:t>
            </a:r>
            <a:r>
              <a:rPr lang="en-GB" dirty="0" err="1"/>
              <a:t>några</a:t>
            </a:r>
            <a:r>
              <a:rPr lang="en-GB" dirty="0"/>
              <a:t> </a:t>
            </a:r>
            <a:r>
              <a:rPr lang="en-GB" dirty="0" err="1"/>
              <a:t>dolda</a:t>
            </a:r>
            <a:r>
              <a:rPr lang="en-GB" dirty="0"/>
              <a:t> slides med </a:t>
            </a:r>
            <a:r>
              <a:rPr lang="en-GB" dirty="0" err="1"/>
              <a:t>bilder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du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använda</a:t>
            </a:r>
            <a:r>
              <a:rPr lang="en-GB" dirty="0"/>
              <a:t> för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lägga</a:t>
            </a:r>
            <a:r>
              <a:rPr lang="en-GB" dirty="0"/>
              <a:t> till </a:t>
            </a:r>
            <a:r>
              <a:rPr lang="en-GB" dirty="0" err="1"/>
              <a:t>egna</a:t>
            </a:r>
            <a:r>
              <a:rPr lang="en-GB" dirty="0"/>
              <a:t> slides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samma</a:t>
            </a:r>
            <a:r>
              <a:rPr lang="en-GB" dirty="0"/>
              <a:t> </a:t>
            </a:r>
            <a:r>
              <a:rPr lang="en-GB" dirty="0" err="1"/>
              <a:t>stil</a:t>
            </a:r>
            <a:r>
              <a:rPr lang="en-GB" dirty="0"/>
              <a:t>.</a:t>
            </a:r>
          </a:p>
          <a:p>
            <a:endParaRPr lang="en-GB" dirty="0"/>
          </a:p>
          <a:p>
            <a:pPr marL="2882900" lvl="6" indent="0">
              <a:buNone/>
            </a:pPr>
            <a:r>
              <a:rPr lang="en-GB" i="1" dirty="0" err="1"/>
              <a:t>Presentationen</a:t>
            </a:r>
            <a:r>
              <a:rPr lang="en-GB" i="1" dirty="0"/>
              <a:t> </a:t>
            </a:r>
            <a:r>
              <a:rPr lang="en-GB" i="1" dirty="0" err="1"/>
              <a:t>skapades</a:t>
            </a:r>
            <a:r>
              <a:rPr lang="en-GB" i="1" dirty="0"/>
              <a:t> </a:t>
            </a:r>
            <a:r>
              <a:rPr lang="en-GB" i="1" dirty="0" err="1"/>
              <a:t>av</a:t>
            </a:r>
            <a:r>
              <a:rPr lang="en-GB" i="1" dirty="0"/>
              <a:t> Benjamin Verbeek under </a:t>
            </a:r>
            <a:r>
              <a:rPr lang="en-GB" i="1" dirty="0" err="1"/>
              <a:t>hösten</a:t>
            </a:r>
            <a:r>
              <a:rPr lang="en-GB" i="1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093471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5D1A8D-8BC5-BF58-9608-A66BBD70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Vadå vetenskaps</a:t>
            </a:r>
            <a:r>
              <a:rPr lang="sv-SE" i="1" dirty="0"/>
              <a:t>sport?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77CEE43-33C3-A982-EA5D-F53DB06F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676" y="1601046"/>
            <a:ext cx="4247028" cy="247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C2FE3214-288A-2D6A-3832-491AE63AE246}"/>
              </a:ext>
            </a:extLst>
          </p:cNvPr>
          <p:cNvSpPr txBox="1"/>
          <p:nvPr/>
        </p:nvSpPr>
        <p:spPr>
          <a:xfrm>
            <a:off x="3959008" y="4077546"/>
            <a:ext cx="4907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/>
              <a:t>Wikipedia</a:t>
            </a:r>
            <a:r>
              <a:rPr lang="sv-SE" sz="1000" dirty="0"/>
              <a:t> ”Sport: Sport och Idrott”(av Enar </a:t>
            </a:r>
            <a:r>
              <a:rPr lang="sv-SE" sz="1000" dirty="0" err="1"/>
              <a:t>Nordvik</a:t>
            </a:r>
            <a:r>
              <a:rPr lang="sv-SE" sz="1000" dirty="0"/>
              <a:t>)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0CBA114-20C0-C2AA-804B-C68AD7494CC4}"/>
              </a:ext>
            </a:extLst>
          </p:cNvPr>
          <p:cNvSpPr txBox="1"/>
          <p:nvPr/>
        </p:nvSpPr>
        <p:spPr>
          <a:xfrm>
            <a:off x="5825908" y="3348555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Rockwell" panose="02060603020205020403" pitchFamily="18" charset="0"/>
              </a:rPr>
              <a:t>vetenskapstävlingar</a:t>
            </a:r>
          </a:p>
        </p:txBody>
      </p:sp>
      <p:pic>
        <p:nvPicPr>
          <p:cNvPr id="3" name="Picture 2" descr="International Mathematical Olympiad - Wikipedia">
            <a:extLst>
              <a:ext uri="{FF2B5EF4-FFF2-40B4-BE49-F238E27FC236}">
                <a16:creationId xmlns:a16="http://schemas.microsoft.com/office/drawing/2014/main" id="{177A1A95-10DC-0015-49C0-EAEFD361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9" y="1896533"/>
            <a:ext cx="2745650" cy="18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6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5D1A8D-8BC5-BF58-9608-A66BBD70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Vadå vetenskaps</a:t>
            </a:r>
            <a:r>
              <a:rPr lang="sv-SE" i="1" dirty="0"/>
              <a:t>sport?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77CEE43-33C3-A982-EA5D-F53DB06F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676" y="1601046"/>
            <a:ext cx="4247028" cy="247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C2FE3214-288A-2D6A-3832-491AE63AE246}"/>
              </a:ext>
            </a:extLst>
          </p:cNvPr>
          <p:cNvSpPr txBox="1"/>
          <p:nvPr/>
        </p:nvSpPr>
        <p:spPr>
          <a:xfrm>
            <a:off x="3959008" y="4077546"/>
            <a:ext cx="4907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/>
              <a:t>Wikipedia</a:t>
            </a:r>
            <a:r>
              <a:rPr lang="sv-SE" sz="1000" dirty="0"/>
              <a:t> ”Sport: Sport och Idrott”(av Enar </a:t>
            </a:r>
            <a:r>
              <a:rPr lang="sv-SE" sz="1000" dirty="0" err="1"/>
              <a:t>Nordvik</a:t>
            </a:r>
            <a:r>
              <a:rPr lang="sv-SE" sz="1000" dirty="0"/>
              <a:t>)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0CBA114-20C0-C2AA-804B-C68AD7494CC4}"/>
              </a:ext>
            </a:extLst>
          </p:cNvPr>
          <p:cNvSpPr txBox="1"/>
          <p:nvPr/>
        </p:nvSpPr>
        <p:spPr>
          <a:xfrm>
            <a:off x="5825908" y="3348555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Rockwell" panose="02060603020205020403" pitchFamily="18" charset="0"/>
              </a:rPr>
              <a:t>vetenskapstävlingar</a:t>
            </a:r>
          </a:p>
        </p:txBody>
      </p:sp>
      <p:pic>
        <p:nvPicPr>
          <p:cNvPr id="3" name="Picture 2" descr="International Mathematical Olympiad - Wikipedia">
            <a:extLst>
              <a:ext uri="{FF2B5EF4-FFF2-40B4-BE49-F238E27FC236}">
                <a16:creationId xmlns:a16="http://schemas.microsoft.com/office/drawing/2014/main" id="{177A1A95-10DC-0015-49C0-EAEFD361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9" y="1896533"/>
            <a:ext cx="2745650" cy="18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284EDB6F-550C-FD1D-1199-844CE8FF00B7}"/>
              </a:ext>
            </a:extLst>
          </p:cNvPr>
          <p:cNvSpPr txBox="1">
            <a:spLocks/>
          </p:cNvSpPr>
          <p:nvPr/>
        </p:nvSpPr>
        <p:spPr>
          <a:xfrm>
            <a:off x="503709" y="4570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dk1"/>
                </a:solidFill>
                <a:latin typeface="Nunito" pitchFamily="2" charset="0"/>
                <a:ea typeface="Nunito" pitchFamily="2" charset="0"/>
                <a:cs typeface="Nunito" pitchFamily="2" charset="0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v-SE" dirty="0"/>
              <a:t>så här kan det se ut…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281247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5F8A3DC6-46B5-E973-0144-6A9FC785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02" y="553099"/>
            <a:ext cx="6206916" cy="4145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FE1C26-5986-C95A-0DE2-112A22F3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5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200CBD4-B42D-EA27-13B4-463CC9DA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02" y="543088"/>
            <a:ext cx="6220640" cy="4155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9BB0EE-2987-00E3-64FE-FB6153D9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62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094862B0-F4C5-D4EB-B0B9-C1B9255A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01" y="543088"/>
            <a:ext cx="6220641" cy="4155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F64F431-2F84-CFA7-5B08-5112A5B7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FE65095-2C5D-8AA8-A70F-26ED2393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41" y="445025"/>
            <a:ext cx="6441438" cy="4285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4580FE4-6BBA-7B35-D88D-8DD79B65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153CDC63-4AC1-C1C1-3B56-548E2B1D9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57" r="-195" b="29731"/>
          <a:stretch/>
        </p:blipFill>
        <p:spPr>
          <a:xfrm>
            <a:off x="1322451" y="435206"/>
            <a:ext cx="6522249" cy="4288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58E6CA-93DF-6DA6-F57F-1233F66E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98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860EBE4-8A4F-995C-42E2-0C0D6872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27" r="7227"/>
          <a:stretch/>
        </p:blipFill>
        <p:spPr>
          <a:xfrm>
            <a:off x="1310876" y="427416"/>
            <a:ext cx="6522249" cy="4288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0A535EA-AA37-D9A6-8EA1-590D59FB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4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860EBE4-8A4F-995C-42E2-0C0D6872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8" b="708"/>
          <a:stretch/>
        </p:blipFill>
        <p:spPr>
          <a:xfrm>
            <a:off x="1310876" y="427416"/>
            <a:ext cx="6522249" cy="4288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DAFC4C7-5193-D566-F6FC-B3E3DEC9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71D72FD9-6297-B15E-55A1-AA65958C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5E3CE40E-EE67-649A-B35D-870C009FA4E4}"/>
              </a:ext>
            </a:extLst>
          </p:cNvPr>
          <p:cNvSpPr/>
          <p:nvPr/>
        </p:nvSpPr>
        <p:spPr>
          <a:xfrm>
            <a:off x="-259081" y="-138431"/>
            <a:ext cx="9662159" cy="5420360"/>
          </a:xfrm>
          <a:prstGeom prst="rect">
            <a:avLst/>
          </a:prstGeom>
          <a:solidFill>
            <a:srgbClr val="1C458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FE94671C-C6CA-2B7B-9DE4-1B3BC8A826B7}"/>
              </a:ext>
            </a:extLst>
          </p:cNvPr>
          <p:cNvSpPr txBox="1">
            <a:spLocks/>
          </p:cNvSpPr>
          <p:nvPr/>
        </p:nvSpPr>
        <p:spPr>
          <a:xfrm>
            <a:off x="311700" y="1416211"/>
            <a:ext cx="8520600" cy="171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200" b="0" i="0" u="none" strike="noStrike" cap="none">
                <a:solidFill>
                  <a:schemeClr val="dk1"/>
                </a:solidFill>
                <a:latin typeface="Nunito" pitchFamily="2" charset="0"/>
                <a:ea typeface="Nunito" pitchFamily="2" charset="0"/>
                <a:cs typeface="Nunito" pitchFamily="2" charset="0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v-SE" dirty="0"/>
              <a:t>Olympiaderna är en otrolig resurs</a:t>
            </a:r>
          </a:p>
        </p:txBody>
      </p:sp>
    </p:spTree>
    <p:extLst>
      <p:ext uri="{BB962C8B-B14F-4D97-AF65-F5344CB8AC3E}">
        <p14:creationId xmlns:p14="http://schemas.microsoft.com/office/powerpoint/2010/main" val="33449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99FA761C-35D0-8C73-DD31-71546AAB5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2114769"/>
            <a:ext cx="9144000" cy="914400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6413E522-DA82-3B0E-2CC0-79BC09FE404D}"/>
              </a:ext>
            </a:extLst>
          </p:cNvPr>
          <p:cNvSpPr/>
          <p:nvPr/>
        </p:nvSpPr>
        <p:spPr>
          <a:xfrm>
            <a:off x="-167640" y="-129540"/>
            <a:ext cx="9525000" cy="5387340"/>
          </a:xfrm>
          <a:prstGeom prst="rect">
            <a:avLst/>
          </a:prstGeom>
          <a:solidFill>
            <a:srgbClr val="1C458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311708" y="580422"/>
            <a:ext cx="8520600" cy="2052600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35000"/>
              </a:prst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dirty="0"/>
              <a:t>Ung Vetenskapssport</a:t>
            </a: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311708" y="5512825"/>
            <a:ext cx="8520600" cy="792600"/>
          </a:xfrm>
          <a:prstGeom prst="rect">
            <a:avLst/>
          </a:prstGeom>
          <a:effectLst>
            <a:outerShdw blurRad="25400" dist="12700" dir="2700000" algn="tl" rotWithShape="0">
              <a:schemeClr val="bg2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dirty="0">
                <a:latin typeface="Nunito Light"/>
                <a:ea typeface="Nunito Light"/>
                <a:cs typeface="Nunito Light"/>
                <a:sym typeface="Nunito Light"/>
              </a:rPr>
              <a:t>underrubrik</a:t>
            </a:r>
            <a:endParaRPr dirty="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2416650" y="2633022"/>
            <a:ext cx="43107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dirty="0">
                <a:solidFill>
                  <a:srgbClr val="434343"/>
                </a:solidFill>
                <a:latin typeface="Nunito Light"/>
                <a:ea typeface="Nunito Light"/>
                <a:cs typeface="Nunito Light"/>
                <a:sym typeface="Nunito Light"/>
              </a:rPr>
              <a:t>Infopresentation</a:t>
            </a:r>
            <a:endParaRPr dirty="0">
              <a:solidFill>
                <a:srgbClr val="434343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AF2DFEF-B254-0163-2D83-DD67BBE8E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14" y="3542342"/>
            <a:ext cx="2665172" cy="4756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243DC6B-3F2D-056A-906E-C8679167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8C4BA2FF-7D2D-2EB9-0F54-232AE7514DE3}"/>
              </a:ext>
            </a:extLst>
          </p:cNvPr>
          <p:cNvSpPr/>
          <p:nvPr/>
        </p:nvSpPr>
        <p:spPr>
          <a:xfrm>
            <a:off x="-259081" y="-138431"/>
            <a:ext cx="9662159" cy="5420360"/>
          </a:xfrm>
          <a:prstGeom prst="rect">
            <a:avLst/>
          </a:prstGeom>
          <a:solidFill>
            <a:srgbClr val="1C458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298298F-6C6E-8609-2261-D96C96CC7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32854"/>
            <a:ext cx="8520600" cy="2210266"/>
          </a:xfrm>
        </p:spPr>
        <p:txBody>
          <a:bodyPr/>
          <a:lstStyle/>
          <a:p>
            <a:r>
              <a:rPr lang="sv-SE" dirty="0"/>
              <a:t>Ung Vetenskapssport erbjuder träningsmöjligheter och gemenskap i anslutning till tävlingar, men även för den som aldrig tävlar. Man kan träna ändå.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FE94671C-C6CA-2B7B-9DE4-1B3BC8A826B7}"/>
              </a:ext>
            </a:extLst>
          </p:cNvPr>
          <p:cNvSpPr txBox="1">
            <a:spLocks/>
          </p:cNvSpPr>
          <p:nvPr/>
        </p:nvSpPr>
        <p:spPr>
          <a:xfrm>
            <a:off x="311700" y="1416211"/>
            <a:ext cx="8520600" cy="171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200" b="0" i="0" u="none" strike="noStrike" cap="none">
                <a:solidFill>
                  <a:schemeClr val="dk1"/>
                </a:solidFill>
                <a:latin typeface="Nunito" pitchFamily="2" charset="0"/>
                <a:ea typeface="Nunito" pitchFamily="2" charset="0"/>
                <a:cs typeface="Nunito" pitchFamily="2" charset="0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v-SE" dirty="0">
                <a:solidFill>
                  <a:schemeClr val="tx1">
                    <a:lumMod val="65000"/>
                  </a:schemeClr>
                </a:solidFill>
              </a:rPr>
              <a:t>Olympiaderna är en otrolig resurs</a:t>
            </a:r>
          </a:p>
        </p:txBody>
      </p:sp>
    </p:spTree>
    <p:extLst>
      <p:ext uri="{BB962C8B-B14F-4D97-AF65-F5344CB8AC3E}">
        <p14:creationId xmlns:p14="http://schemas.microsoft.com/office/powerpoint/2010/main" val="347295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C08753-40D0-8E47-1141-CF8F5BF9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Medlemsföreningar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33042F-7B30-22EF-9AE9-B0B92911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86" y="1203638"/>
            <a:ext cx="7211028" cy="3755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32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745EA8-677B-AB01-813E-1ADC1A9A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Vår verksamhet (urval)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14A020A-E153-EC5E-2D50-AA8B15884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343762"/>
              </p:ext>
            </p:extLst>
          </p:nvPr>
        </p:nvGraphicFramePr>
        <p:xfrm>
          <a:off x="1664676" y="1430307"/>
          <a:ext cx="23901278" cy="326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316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745EA8-677B-AB01-813E-1ADC1A9A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Vår verksamhet (urval)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14A020A-E153-EC5E-2D50-AA8B15884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270270"/>
              </p:ext>
            </p:extLst>
          </p:nvPr>
        </p:nvGraphicFramePr>
        <p:xfrm>
          <a:off x="-4501662" y="1430307"/>
          <a:ext cx="23901278" cy="326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358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745EA8-677B-AB01-813E-1ADC1A9A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Vår verksamhet (urval)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14A020A-E153-EC5E-2D50-AA8B15884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982524"/>
              </p:ext>
            </p:extLst>
          </p:nvPr>
        </p:nvGraphicFramePr>
        <p:xfrm>
          <a:off x="-10222523" y="1430307"/>
          <a:ext cx="23901278" cy="326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243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745EA8-677B-AB01-813E-1ADC1A9A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Vår verksamhet (urval)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14A020A-E153-EC5E-2D50-AA8B15884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2914184"/>
              </p:ext>
            </p:extLst>
          </p:nvPr>
        </p:nvGraphicFramePr>
        <p:xfrm>
          <a:off x="-16060615" y="1430307"/>
          <a:ext cx="23901278" cy="326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42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745EA8-677B-AB01-813E-1ADC1A9A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Vår verksamhet (urval)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14A020A-E153-EC5E-2D50-AA8B15884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429027"/>
              </p:ext>
            </p:extLst>
          </p:nvPr>
        </p:nvGraphicFramePr>
        <p:xfrm>
          <a:off x="311700" y="1017725"/>
          <a:ext cx="8728946" cy="437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929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5A81F1D-A18E-E885-33D8-35127011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44000" cy="5143500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69F4FE60-45A3-03F3-9BFF-9747B52AA327}"/>
              </a:ext>
            </a:extLst>
          </p:cNvPr>
          <p:cNvSpPr/>
          <p:nvPr/>
        </p:nvSpPr>
        <p:spPr>
          <a:xfrm>
            <a:off x="-259081" y="-138431"/>
            <a:ext cx="9662159" cy="5420360"/>
          </a:xfrm>
          <a:prstGeom prst="rect">
            <a:avLst/>
          </a:prstGeom>
          <a:solidFill>
            <a:srgbClr val="1C4587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Rubrik 1">
            <a:extLst>
              <a:ext uri="{FF2B5EF4-FFF2-40B4-BE49-F238E27FC236}">
                <a16:creationId xmlns:a16="http://schemas.microsoft.com/office/drawing/2014/main" id="{6E6B7FA7-24E5-C0DF-4F05-5477849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58" y="3922279"/>
            <a:ext cx="8596080" cy="631421"/>
          </a:xfrm>
          <a:solidFill>
            <a:srgbClr val="0E2343"/>
          </a:solidFill>
        </p:spPr>
        <p:txBody>
          <a:bodyPr>
            <a:noAutofit/>
          </a:bodyPr>
          <a:lstStyle/>
          <a:p>
            <a:pPr algn="ctr"/>
            <a:r>
              <a:rPr lang="sv-SE" dirty="0"/>
              <a:t>Exempel: Fysik- och astronomiläger i Uppsala</a:t>
            </a:r>
          </a:p>
        </p:txBody>
      </p:sp>
    </p:spTree>
    <p:extLst>
      <p:ext uri="{BB962C8B-B14F-4D97-AF65-F5344CB8AC3E}">
        <p14:creationId xmlns:p14="http://schemas.microsoft.com/office/powerpoint/2010/main" val="1970758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ubrik 1">
            <a:extLst>
              <a:ext uri="{FF2B5EF4-FFF2-40B4-BE49-F238E27FC236}">
                <a16:creationId xmlns:a16="http://schemas.microsoft.com/office/drawing/2014/main" id="{6E6B7FA7-24E5-C0DF-4F05-5477849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3532"/>
            <a:ext cx="7686406" cy="631421"/>
          </a:xfrm>
        </p:spPr>
        <p:txBody>
          <a:bodyPr>
            <a:normAutofit/>
          </a:bodyPr>
          <a:lstStyle/>
          <a:p>
            <a:r>
              <a:rPr lang="sv-SE" sz="2000" dirty="0"/>
              <a:t>Exempel: Fysik- och astronomiläger 2023 i Uppsala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0075F7AD-593C-6A9F-CB0A-DC887305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72" y="1470589"/>
            <a:ext cx="3149586" cy="262465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62E970CB-AB4A-E1F7-003A-9D5AC4FE591E}"/>
              </a:ext>
            </a:extLst>
          </p:cNvPr>
          <p:cNvSpPr txBox="1"/>
          <p:nvPr/>
        </p:nvSpPr>
        <p:spPr>
          <a:xfrm>
            <a:off x="414203" y="1232922"/>
            <a:ext cx="28979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70 deltagare</a:t>
            </a:r>
          </a:p>
          <a:p>
            <a:r>
              <a:rPr lang="sv-SE" sz="2000" b="1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20 ledare (!)</a:t>
            </a:r>
          </a:p>
          <a:p>
            <a:r>
              <a:rPr lang="sv-SE" sz="2000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50/50 könsfördelning</a:t>
            </a:r>
          </a:p>
          <a:p>
            <a:r>
              <a:rPr lang="sv-SE" sz="2000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Unga leder unga</a:t>
            </a:r>
          </a:p>
          <a:p>
            <a:endParaRPr lang="sv-SE" sz="2000" dirty="0">
              <a:solidFill>
                <a:schemeClr val="tx1">
                  <a:lumMod val="8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sv-SE" sz="2000" b="1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Gy1-3</a:t>
            </a:r>
            <a:r>
              <a:rPr lang="sv-SE" sz="2000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 (främst åk 2-3)</a:t>
            </a:r>
          </a:p>
          <a:p>
            <a:endParaRPr lang="sv-SE" sz="2000" dirty="0">
              <a:solidFill>
                <a:schemeClr val="tx1">
                  <a:lumMod val="8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sv-SE" sz="2000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Vad tyckte du om lägret i sin helhet?</a:t>
            </a:r>
          </a:p>
          <a:p>
            <a:r>
              <a:rPr lang="sv-SE" sz="2000" b="1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4.7/5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F8852EF-E86A-AA1B-3A67-3E7BE73A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05" y="844953"/>
            <a:ext cx="5731396" cy="42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5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ubrik 1">
            <a:extLst>
              <a:ext uri="{FF2B5EF4-FFF2-40B4-BE49-F238E27FC236}">
                <a16:creationId xmlns:a16="http://schemas.microsoft.com/office/drawing/2014/main" id="{6E6B7FA7-24E5-C0DF-4F05-5477849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3532"/>
            <a:ext cx="7686406" cy="631421"/>
          </a:xfrm>
        </p:spPr>
        <p:txBody>
          <a:bodyPr>
            <a:normAutofit/>
          </a:bodyPr>
          <a:lstStyle/>
          <a:p>
            <a:r>
              <a:rPr lang="sv-SE" sz="2000" dirty="0"/>
              <a:t>Exempel: Fysik- och astronomiläger 2023 i Uppsala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0075F7AD-593C-6A9F-CB0A-DC887305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72" y="1470589"/>
            <a:ext cx="3149586" cy="262465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62E970CB-AB4A-E1F7-003A-9D5AC4FE591E}"/>
              </a:ext>
            </a:extLst>
          </p:cNvPr>
          <p:cNvSpPr txBox="1"/>
          <p:nvPr/>
        </p:nvSpPr>
        <p:spPr>
          <a:xfrm>
            <a:off x="414203" y="1232922"/>
            <a:ext cx="28979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70 deltagare</a:t>
            </a:r>
          </a:p>
          <a:p>
            <a:r>
              <a:rPr lang="sv-SE" sz="2000" b="1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20 ledare (!)</a:t>
            </a:r>
          </a:p>
          <a:p>
            <a:r>
              <a:rPr lang="sv-SE" sz="2000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50/50 könsfördelning</a:t>
            </a:r>
          </a:p>
          <a:p>
            <a:r>
              <a:rPr lang="sv-SE" sz="2000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Unga leder unga</a:t>
            </a:r>
          </a:p>
          <a:p>
            <a:endParaRPr lang="sv-SE" sz="2000" dirty="0">
              <a:solidFill>
                <a:schemeClr val="tx1">
                  <a:lumMod val="8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sv-SE" sz="2000" b="1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Gy1-3</a:t>
            </a:r>
            <a:r>
              <a:rPr lang="sv-SE" sz="2000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 (främst åk 2-3)</a:t>
            </a:r>
          </a:p>
          <a:p>
            <a:endParaRPr lang="sv-SE" sz="2000" dirty="0">
              <a:solidFill>
                <a:schemeClr val="tx1">
                  <a:lumMod val="8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sv-SE" sz="2000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Vad tyckte du om lägret i sin helhet?</a:t>
            </a:r>
          </a:p>
          <a:p>
            <a:r>
              <a:rPr lang="sv-SE" sz="2000" b="1" dirty="0">
                <a:solidFill>
                  <a:schemeClr val="tx1">
                    <a:lumMod val="85000"/>
                  </a:schemeClr>
                </a:solidFill>
                <a:latin typeface="Trebuchet MS" panose="020B0603020202020204" pitchFamily="34" charset="0"/>
              </a:rPr>
              <a:t>4.7/5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F8852EF-E86A-AA1B-3A67-3E7BE73A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05" y="844953"/>
            <a:ext cx="5731396" cy="4298547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48E3333-0379-C029-72C5-A8A1285098D6}"/>
              </a:ext>
            </a:extLst>
          </p:cNvPr>
          <p:cNvSpPr/>
          <p:nvPr/>
        </p:nvSpPr>
        <p:spPr>
          <a:xfrm>
            <a:off x="3190240" y="660399"/>
            <a:ext cx="6212838" cy="4621529"/>
          </a:xfrm>
          <a:prstGeom prst="rect">
            <a:avLst/>
          </a:prstGeom>
          <a:solidFill>
            <a:srgbClr val="1C4587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8682C39-9B9A-FA6A-C858-12F4AF9F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1" y="1057040"/>
            <a:ext cx="4381146" cy="3650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74732E6-98FD-8D23-928E-796CDD8BA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940365" y="-4623454"/>
            <a:ext cx="5143500" cy="385762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C3839B3D-74E2-C0D6-900E-8448C4CAB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94661" y="-4623455"/>
            <a:ext cx="5143500" cy="3857625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C5611F23-354A-1C29-1DCC-DECE4C5D1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190" b="9590"/>
          <a:stretch/>
        </p:blipFill>
        <p:spPr>
          <a:xfrm rot="5400000">
            <a:off x="2195960" y="6667046"/>
            <a:ext cx="5143503" cy="24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2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B193A2-AB5D-0F05-A69C-ABA5F6E7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4" y="735562"/>
            <a:ext cx="8520600" cy="572700"/>
          </a:xfrm>
        </p:spPr>
        <p:txBody>
          <a:bodyPr>
            <a:noAutofit/>
          </a:bodyPr>
          <a:lstStyle/>
          <a:p>
            <a:r>
              <a:rPr lang="sv-SE" dirty="0"/>
              <a:t>Översikt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9AC6745-D696-883A-659C-4B9EDBB10386}"/>
              </a:ext>
            </a:extLst>
          </p:cNvPr>
          <p:cNvSpPr txBox="1">
            <a:spLocks/>
          </p:cNvSpPr>
          <p:nvPr/>
        </p:nvSpPr>
        <p:spPr>
          <a:xfrm>
            <a:off x="1154938" y="1308262"/>
            <a:ext cx="3417062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Vårt syfte</a:t>
            </a:r>
          </a:p>
          <a:p>
            <a:pPr marL="457200" indent="-457200"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Våra mål &amp; vision</a:t>
            </a:r>
          </a:p>
          <a:p>
            <a:pPr marL="457200" indent="-457200"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UVS i siffror</a:t>
            </a:r>
          </a:p>
          <a:p>
            <a:pPr marL="457200" indent="-457200"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Medlemsföreningar</a:t>
            </a:r>
          </a:p>
          <a:p>
            <a:pPr marL="457200" indent="-457200"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Vår verksamhet</a:t>
            </a:r>
          </a:p>
          <a:p>
            <a:pPr marL="457200" indent="-457200"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Pågående projekt</a:t>
            </a:r>
          </a:p>
          <a:p>
            <a:pPr marL="457200" indent="-457200"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Våra styrkor</a:t>
            </a:r>
          </a:p>
          <a:p>
            <a:pPr marL="457200" indent="-457200"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Våra utmaningar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A93418C-26AB-E753-4BA4-273F3F58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138" y="1639185"/>
            <a:ext cx="3475924" cy="18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0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0C98F2E-23B6-C4E2-0774-BF2BC3A14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604157"/>
              </p:ext>
            </p:extLst>
          </p:nvPr>
        </p:nvGraphicFramePr>
        <p:xfrm>
          <a:off x="220735" y="120087"/>
          <a:ext cx="8611565" cy="502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ubrik 1">
            <a:extLst>
              <a:ext uri="{FF2B5EF4-FFF2-40B4-BE49-F238E27FC236}">
                <a16:creationId xmlns:a16="http://schemas.microsoft.com/office/drawing/2014/main" id="{6E6B7FA7-24E5-C0DF-4F05-5477849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3532"/>
            <a:ext cx="7686406" cy="631421"/>
          </a:xfrm>
        </p:spPr>
        <p:txBody>
          <a:bodyPr>
            <a:normAutofit/>
          </a:bodyPr>
          <a:lstStyle/>
          <a:p>
            <a:r>
              <a:rPr lang="sv-SE" sz="2000" dirty="0"/>
              <a:t>Exempel: Fysik- och astronomiläger 2023 i Uppsala</a:t>
            </a:r>
          </a:p>
        </p:txBody>
      </p:sp>
    </p:spTree>
    <p:extLst>
      <p:ext uri="{BB962C8B-B14F-4D97-AF65-F5344CB8AC3E}">
        <p14:creationId xmlns:p14="http://schemas.microsoft.com/office/powerpoint/2010/main" val="388229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D2C367D-9A37-704E-7271-228ED0C5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6D4DCF0-34A9-BBC9-FBC5-EB6F30FF7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7" name="Bildobjekt 16">
            <a:extLst>
              <a:ext uri="{FF2B5EF4-FFF2-40B4-BE49-F238E27FC236}">
                <a16:creationId xmlns:a16="http://schemas.microsoft.com/office/drawing/2014/main" id="{E50C191E-CBE1-0768-6E95-A2C8D654F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90" b="9590"/>
          <a:stretch/>
        </p:blipFill>
        <p:spPr>
          <a:xfrm rot="5400000">
            <a:off x="2195960" y="1333046"/>
            <a:ext cx="5143503" cy="2477400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8FE19057-E7DD-EB75-6D47-CDD0FF635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71551" y="642935"/>
            <a:ext cx="5143500" cy="3857625"/>
          </a:xfrm>
          <a:prstGeom prst="rect">
            <a:avLst/>
          </a:prstGeom>
        </p:spPr>
      </p:pic>
      <p:pic>
        <p:nvPicPr>
          <p:cNvPr id="20" name="Bildobjekt 19">
            <a:extLst>
              <a:ext uri="{FF2B5EF4-FFF2-40B4-BE49-F238E27FC236}">
                <a16:creationId xmlns:a16="http://schemas.microsoft.com/office/drawing/2014/main" id="{2B0FA6EF-1779-6875-2C9D-DCF0A564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63475" y="642934"/>
            <a:ext cx="5143500" cy="3857625"/>
          </a:xfrm>
          <a:prstGeom prst="rect">
            <a:avLst/>
          </a:prstGeom>
        </p:spPr>
      </p:pic>
      <p:sp>
        <p:nvSpPr>
          <p:cNvPr id="21" name="Rubrik 1">
            <a:extLst>
              <a:ext uri="{FF2B5EF4-FFF2-40B4-BE49-F238E27FC236}">
                <a16:creationId xmlns:a16="http://schemas.microsoft.com/office/drawing/2014/main" id="{D06A536E-B9AF-8156-3C7E-DBD4D70F0ABA}"/>
              </a:ext>
            </a:extLst>
          </p:cNvPr>
          <p:cNvSpPr txBox="1">
            <a:spLocks/>
          </p:cNvSpPr>
          <p:nvPr/>
        </p:nvSpPr>
        <p:spPr>
          <a:xfrm>
            <a:off x="311700" y="213532"/>
            <a:ext cx="7686406" cy="631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200" b="0" i="0" u="none" strike="noStrike" cap="none">
                <a:solidFill>
                  <a:schemeClr val="dk1"/>
                </a:solidFill>
                <a:latin typeface="Nunito" pitchFamily="2" charset="0"/>
                <a:ea typeface="Nunito" pitchFamily="2" charset="0"/>
                <a:cs typeface="Nunito" pitchFamily="2" charset="0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v-SE" sz="2000" dirty="0"/>
              <a:t>Exempel: Fysik- och astronomiläger 2023 i Uppsala</a:t>
            </a: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C37193C1-2C43-91CC-FA8A-4C411D536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98229" y="642921"/>
            <a:ext cx="5143500" cy="3857625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461E060F-6F96-0280-1871-7B2E2C8D2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05570" y="642938"/>
            <a:ext cx="5143500" cy="3857625"/>
          </a:xfrm>
          <a:prstGeom prst="rect">
            <a:avLst/>
          </a:prstGeom>
        </p:spPr>
      </p:pic>
      <p:pic>
        <p:nvPicPr>
          <p:cNvPr id="24" name="Bildobjekt 23">
            <a:extLst>
              <a:ext uri="{FF2B5EF4-FFF2-40B4-BE49-F238E27FC236}">
                <a16:creationId xmlns:a16="http://schemas.microsoft.com/office/drawing/2014/main" id="{B1394131-5F20-46D8-C6AF-1689262956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812910" y="642930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631ABF9A-8EA8-06A0-C0CE-D456E0BF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42938" y="642935"/>
            <a:ext cx="5143500" cy="3857625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7386421-E507-207B-B6A7-AD9758C7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69173" y="642934"/>
            <a:ext cx="5143500" cy="385762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729D33E0-4A28-2FEB-3B2A-0807A0527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43441" y="642934"/>
            <a:ext cx="5143500" cy="3857625"/>
          </a:xfrm>
          <a:prstGeom prst="rect">
            <a:avLst/>
          </a:prstGeom>
        </p:spPr>
      </p:pic>
      <p:sp>
        <p:nvSpPr>
          <p:cNvPr id="8" name="Rubrik 1">
            <a:extLst>
              <a:ext uri="{FF2B5EF4-FFF2-40B4-BE49-F238E27FC236}">
                <a16:creationId xmlns:a16="http://schemas.microsoft.com/office/drawing/2014/main" id="{E1DF0AC8-0EB9-FFF4-AE13-8135C6AF1BF5}"/>
              </a:ext>
            </a:extLst>
          </p:cNvPr>
          <p:cNvSpPr txBox="1">
            <a:spLocks/>
          </p:cNvSpPr>
          <p:nvPr/>
        </p:nvSpPr>
        <p:spPr>
          <a:xfrm>
            <a:off x="311700" y="213532"/>
            <a:ext cx="7686406" cy="631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200" b="0" i="0" u="none" strike="noStrike" cap="none">
                <a:solidFill>
                  <a:schemeClr val="dk1"/>
                </a:solidFill>
                <a:latin typeface="Nunito" pitchFamily="2" charset="0"/>
                <a:ea typeface="Nunito" pitchFamily="2" charset="0"/>
                <a:cs typeface="Nunito" pitchFamily="2" charset="0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v-SE" sz="2000" dirty="0"/>
              <a:t>Exempel: Fysik- och astronomiläger 2023 i Uppsala</a:t>
            </a:r>
          </a:p>
        </p:txBody>
      </p:sp>
    </p:spTree>
    <p:extLst>
      <p:ext uri="{BB962C8B-B14F-4D97-AF65-F5344CB8AC3E}">
        <p14:creationId xmlns:p14="http://schemas.microsoft.com/office/powerpoint/2010/main" val="364449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0C98F2E-23B6-C4E2-0774-BF2BC3A14A74}"/>
              </a:ext>
            </a:extLst>
          </p:cNvPr>
          <p:cNvGraphicFramePr/>
          <p:nvPr/>
        </p:nvGraphicFramePr>
        <p:xfrm>
          <a:off x="220735" y="120087"/>
          <a:ext cx="8611565" cy="502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ubrik 1">
            <a:extLst>
              <a:ext uri="{FF2B5EF4-FFF2-40B4-BE49-F238E27FC236}">
                <a16:creationId xmlns:a16="http://schemas.microsoft.com/office/drawing/2014/main" id="{6E6B7FA7-24E5-C0DF-4F05-5477849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3532"/>
            <a:ext cx="7686406" cy="631421"/>
          </a:xfrm>
        </p:spPr>
        <p:txBody>
          <a:bodyPr>
            <a:normAutofit/>
          </a:bodyPr>
          <a:lstStyle/>
          <a:p>
            <a:r>
              <a:rPr lang="sv-SE" sz="2000" dirty="0"/>
              <a:t>Exempel: Fysik- och astronomiläger 2023 i Uppsala</a:t>
            </a:r>
          </a:p>
        </p:txBody>
      </p:sp>
    </p:spTree>
    <p:extLst>
      <p:ext uri="{BB962C8B-B14F-4D97-AF65-F5344CB8AC3E}">
        <p14:creationId xmlns:p14="http://schemas.microsoft.com/office/powerpoint/2010/main" val="282658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ubrik 1">
            <a:extLst>
              <a:ext uri="{FF2B5EF4-FFF2-40B4-BE49-F238E27FC236}">
                <a16:creationId xmlns:a16="http://schemas.microsoft.com/office/drawing/2014/main" id="{6E6B7FA7-24E5-C0DF-4F05-5477849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3532"/>
            <a:ext cx="7686406" cy="631421"/>
          </a:xfrm>
        </p:spPr>
        <p:txBody>
          <a:bodyPr>
            <a:normAutofit/>
          </a:bodyPr>
          <a:lstStyle/>
          <a:p>
            <a:r>
              <a:rPr lang="sv-SE" sz="2000" dirty="0"/>
              <a:t>Exempel: Fysik- och astronomiläger 2023 i Uppsala</a:t>
            </a:r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96FA1430-2771-9D0D-A097-E78E7581B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49" y="844953"/>
            <a:ext cx="8559599" cy="112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5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ubrik 1">
            <a:extLst>
              <a:ext uri="{FF2B5EF4-FFF2-40B4-BE49-F238E27FC236}">
                <a16:creationId xmlns:a16="http://schemas.microsoft.com/office/drawing/2014/main" id="{6E6B7FA7-24E5-C0DF-4F05-5477849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830408"/>
            <a:ext cx="7686406" cy="631421"/>
          </a:xfrm>
        </p:spPr>
        <p:txBody>
          <a:bodyPr>
            <a:normAutofit/>
          </a:bodyPr>
          <a:lstStyle/>
          <a:p>
            <a:r>
              <a:rPr lang="sv-SE" sz="2000" dirty="0"/>
              <a:t>Exempel: Fysik- och astronomiläger 2023 i Uppsala</a:t>
            </a:r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96FA1430-2771-9D0D-A097-E78E7581B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00" y="-3066863"/>
            <a:ext cx="8559599" cy="112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0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ubrik 1">
            <a:extLst>
              <a:ext uri="{FF2B5EF4-FFF2-40B4-BE49-F238E27FC236}">
                <a16:creationId xmlns:a16="http://schemas.microsoft.com/office/drawing/2014/main" id="{6E6B7FA7-24E5-C0DF-4F05-5477849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01" y="-810824"/>
            <a:ext cx="7686406" cy="631421"/>
          </a:xfrm>
        </p:spPr>
        <p:txBody>
          <a:bodyPr>
            <a:normAutofit/>
          </a:bodyPr>
          <a:lstStyle/>
          <a:p>
            <a:r>
              <a:rPr lang="sv-SE" sz="2000" dirty="0"/>
              <a:t>Exempel: Fysik- och astronomiläger 2023 i Uppsala</a:t>
            </a:r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96FA1430-2771-9D0D-A097-E78E7581B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00" y="-6133726"/>
            <a:ext cx="8559599" cy="112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2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739F078E-E0A5-D3A8-DCE1-E480F6F0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910472EE-4D3C-C29F-C853-F75FD36DE672}"/>
              </a:ext>
            </a:extLst>
          </p:cNvPr>
          <p:cNvSpPr/>
          <p:nvPr/>
        </p:nvSpPr>
        <p:spPr>
          <a:xfrm>
            <a:off x="-304800" y="-162560"/>
            <a:ext cx="9662159" cy="5420360"/>
          </a:xfrm>
          <a:prstGeom prst="rect">
            <a:avLst/>
          </a:prstGeom>
          <a:solidFill>
            <a:srgbClr val="1C4587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FE64F23-D1F2-88C3-5194-B2FD81E8B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3931919"/>
            <a:ext cx="8520600" cy="659715"/>
          </a:xfrm>
          <a:solidFill>
            <a:srgbClr val="0E2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  <a:buFont typeface="Trebuchet MS"/>
            </a:pPr>
            <a:r>
              <a:rPr lang="sv-SE" sz="3200" dirty="0">
                <a:latin typeface="Nunito" pitchFamily="2" charset="0"/>
                <a:sym typeface="Trebuchet MS"/>
              </a:rPr>
              <a:t>Ny mellanrubrik</a:t>
            </a:r>
          </a:p>
        </p:txBody>
      </p:sp>
    </p:spTree>
    <p:extLst>
      <p:ext uri="{BB962C8B-B14F-4D97-AF65-F5344CB8AC3E}">
        <p14:creationId xmlns:p14="http://schemas.microsoft.com/office/powerpoint/2010/main" val="248401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75A76FA8-321F-8675-9C58-B9201265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857751" y="857249"/>
            <a:ext cx="5143500" cy="3429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C3BA232-A418-8421-F7A0-15DBFE9F7457}"/>
              </a:ext>
            </a:extLst>
          </p:cNvPr>
          <p:cNvSpPr/>
          <p:nvPr/>
        </p:nvSpPr>
        <p:spPr>
          <a:xfrm>
            <a:off x="5715000" y="-129540"/>
            <a:ext cx="3642359" cy="5387340"/>
          </a:xfrm>
          <a:prstGeom prst="rect">
            <a:avLst/>
          </a:prstGeom>
          <a:solidFill>
            <a:srgbClr val="1C458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8B82E85-4EF9-3981-683C-F16213B5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EC157DA-0BEA-688D-7C32-56BF72A95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 marL="596900" lvl="1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4839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C2B7935F-85C6-FDF0-AA66-1004827FD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62"/>
          <a:stretch/>
        </p:blipFill>
        <p:spPr>
          <a:xfrm>
            <a:off x="5715000" y="-129540"/>
            <a:ext cx="3554420" cy="52730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46F926EF-5E1A-E86D-EBAA-C3D550D94E6E}"/>
              </a:ext>
            </a:extLst>
          </p:cNvPr>
          <p:cNvSpPr/>
          <p:nvPr/>
        </p:nvSpPr>
        <p:spPr>
          <a:xfrm>
            <a:off x="5715000" y="-129540"/>
            <a:ext cx="3642359" cy="5387340"/>
          </a:xfrm>
          <a:prstGeom prst="rect">
            <a:avLst/>
          </a:prstGeom>
          <a:solidFill>
            <a:srgbClr val="1C458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8B82E85-4EF9-3981-683C-F16213B5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EC157DA-0BEA-688D-7C32-56BF72A95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984200" cy="3416400"/>
          </a:xfrm>
        </p:spPr>
        <p:txBody>
          <a:bodyPr/>
          <a:lstStyle/>
          <a:p>
            <a:pPr marL="596900" lvl="1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8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6DAFB881-9777-3F4E-8922-2FBADCE4AFC6}"/>
              </a:ext>
            </a:extLst>
          </p:cNvPr>
          <p:cNvSpPr/>
          <p:nvPr/>
        </p:nvSpPr>
        <p:spPr>
          <a:xfrm>
            <a:off x="970280" y="1034056"/>
            <a:ext cx="7203440" cy="11277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DB953C2-F5AC-105D-B82D-4D0CA953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5325"/>
            <a:ext cx="8520600" cy="572700"/>
          </a:xfrm>
        </p:spPr>
        <p:txBody>
          <a:bodyPr>
            <a:noAutofit/>
          </a:bodyPr>
          <a:lstStyle/>
          <a:p>
            <a:r>
              <a:rPr lang="sv-SE" dirty="0"/>
              <a:t>Vårt syfte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51A662-9C89-EFF7-780D-30382A3C1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280" y="1001564"/>
            <a:ext cx="7203440" cy="136144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sv-SE" dirty="0"/>
              <a:t>§1.3 Ung Vetenskapssports syfte är att skapa mötesplatser och träningsmöjligheter för problemlösningsintresserade ungdomar och främja vetenskapssporten hos unga i Sverige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38FBB2A6-A369-EF66-BBF4-BE2E6F3CDE18}"/>
              </a:ext>
            </a:extLst>
          </p:cNvPr>
          <p:cNvSpPr txBox="1">
            <a:spLocks/>
          </p:cNvSpPr>
          <p:nvPr/>
        </p:nvSpPr>
        <p:spPr>
          <a:xfrm>
            <a:off x="311700" y="25374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200" b="0" i="0" u="none" strike="noStrike" cap="none">
                <a:solidFill>
                  <a:schemeClr val="dk1"/>
                </a:solidFill>
                <a:latin typeface="Nunito" pitchFamily="2" charset="0"/>
                <a:ea typeface="Nunito" pitchFamily="2" charset="0"/>
                <a:cs typeface="Nunito" pitchFamily="2" charset="0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v-SE" dirty="0"/>
              <a:t>Mål och vision</a:t>
            </a: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B8F9203F-B0D1-2917-357B-CC245A20EAC9}"/>
              </a:ext>
            </a:extLst>
          </p:cNvPr>
          <p:cNvGrpSpPr/>
          <p:nvPr/>
        </p:nvGrpSpPr>
        <p:grpSpPr>
          <a:xfrm>
            <a:off x="970280" y="3183105"/>
            <a:ext cx="7203440" cy="1782095"/>
            <a:chOff x="970280" y="3183105"/>
            <a:chExt cx="7203440" cy="1782095"/>
          </a:xfrm>
        </p:grpSpPr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C59E949F-D195-5666-EDC3-14F5160D67A0}"/>
                </a:ext>
              </a:extLst>
            </p:cNvPr>
            <p:cNvSpPr/>
            <p:nvPr/>
          </p:nvSpPr>
          <p:spPr>
            <a:xfrm>
              <a:off x="970280" y="3183105"/>
              <a:ext cx="7203440" cy="156415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Platshållare för text 2">
              <a:extLst>
                <a:ext uri="{FF2B5EF4-FFF2-40B4-BE49-F238E27FC236}">
                  <a16:creationId xmlns:a16="http://schemas.microsoft.com/office/drawing/2014/main" id="{9367475B-D0EA-064C-74B5-1D1E2C802515}"/>
                </a:ext>
              </a:extLst>
            </p:cNvPr>
            <p:cNvSpPr txBox="1">
              <a:spLocks/>
            </p:cNvSpPr>
            <p:nvPr/>
          </p:nvSpPr>
          <p:spPr>
            <a:xfrm>
              <a:off x="970280" y="3250630"/>
              <a:ext cx="7096760" cy="1714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Arial"/>
                <a:buChar char="●"/>
                <a:defRPr sz="1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14300" indent="0">
                <a:lnSpc>
                  <a:spcPct val="100000"/>
                </a:lnSpc>
                <a:buFont typeface="Arial"/>
                <a:buNone/>
              </a:pPr>
              <a:r>
                <a:rPr lang="sv-SE" dirty="0"/>
                <a:t>Det ska vara normalt att lösa problem på fritiden på samma sätt som det är normalt att spela och satsa på fotboll. </a:t>
              </a:r>
            </a:p>
            <a:p>
              <a:pPr marL="114300" indent="0">
                <a:lnSpc>
                  <a:spcPct val="100000"/>
                </a:lnSpc>
                <a:buFont typeface="Arial"/>
                <a:buNone/>
              </a:pPr>
              <a:endParaRPr lang="sv-SE" sz="800" dirty="0"/>
            </a:p>
            <a:p>
              <a:pPr marL="114300" indent="0">
                <a:lnSpc>
                  <a:spcPct val="100000"/>
                </a:lnSpc>
                <a:buFont typeface="Arial"/>
                <a:buNone/>
              </a:pPr>
              <a:r>
                <a:rPr lang="sv-SE" dirty="0"/>
                <a:t>Vetenskapstävlingar ska vara allmänt kända som en källa till utveckling, gemenskap och glädje.</a:t>
              </a:r>
            </a:p>
          </p:txBody>
        </p:sp>
      </p:grpSp>
      <p:sp>
        <p:nvSpPr>
          <p:cNvPr id="9" name="Rektangel 8">
            <a:extLst>
              <a:ext uri="{FF2B5EF4-FFF2-40B4-BE49-F238E27FC236}">
                <a16:creationId xmlns:a16="http://schemas.microsoft.com/office/drawing/2014/main" id="{D78FEF6E-F491-E515-15EF-7A2163F21E78}"/>
              </a:ext>
            </a:extLst>
          </p:cNvPr>
          <p:cNvSpPr/>
          <p:nvPr/>
        </p:nvSpPr>
        <p:spPr>
          <a:xfrm>
            <a:off x="-851575" y="-564713"/>
            <a:ext cx="10256520" cy="302916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692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5" grpId="0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2DD9DA16-C596-8068-BF5F-EA5FA4FC7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1" t="10754" r="42412"/>
          <a:stretch/>
        </p:blipFill>
        <p:spPr>
          <a:xfrm>
            <a:off x="5600699" y="0"/>
            <a:ext cx="3543301" cy="5143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C5EBE138-92D2-A800-ED8D-319D54BE1872}"/>
              </a:ext>
            </a:extLst>
          </p:cNvPr>
          <p:cNvSpPr/>
          <p:nvPr/>
        </p:nvSpPr>
        <p:spPr>
          <a:xfrm>
            <a:off x="5455920" y="-121920"/>
            <a:ext cx="4236719" cy="5387340"/>
          </a:xfrm>
          <a:prstGeom prst="rect">
            <a:avLst/>
          </a:prstGeom>
          <a:solidFill>
            <a:srgbClr val="1C458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E3C6B4A-3FBC-D9E7-4C17-D01DAE05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B93A0F4-34F1-29C5-1579-9AC658CC6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26060" cy="3416400"/>
          </a:xfrm>
        </p:spPr>
        <p:txBody>
          <a:bodyPr>
            <a:normAutofit/>
          </a:bodyPr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542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6880DD-6551-7649-1833-8C62526C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00D90FF-00D7-3F66-F21D-C8CD51D2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5068020" cy="3866565"/>
          </a:xfrm>
        </p:spPr>
        <p:txBody>
          <a:bodyPr>
            <a:normAutofit/>
          </a:bodyPr>
          <a:lstStyle/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222BF02-1E30-A146-C3F1-10874FAB3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00" r="16387"/>
          <a:stretch/>
        </p:blipFill>
        <p:spPr>
          <a:xfrm>
            <a:off x="5455920" y="0"/>
            <a:ext cx="3742140" cy="51637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747809D0-FF26-2D82-7B5D-D42F79F66AC6}"/>
              </a:ext>
            </a:extLst>
          </p:cNvPr>
          <p:cNvSpPr/>
          <p:nvPr/>
        </p:nvSpPr>
        <p:spPr>
          <a:xfrm>
            <a:off x="5455920" y="-121920"/>
            <a:ext cx="4236719" cy="5387340"/>
          </a:xfrm>
          <a:prstGeom prst="rect">
            <a:avLst/>
          </a:prstGeom>
          <a:solidFill>
            <a:srgbClr val="1C458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259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F503771B-039F-677D-47F0-E7287152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65" y="-2600731"/>
            <a:ext cx="1689071" cy="1842623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46A25B54-6B5B-009F-B08C-33C5533B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396" y="-4015658"/>
            <a:ext cx="1455896" cy="1695435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42E9C1C5-6CC3-92B5-29E7-77F27657B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2923" y="13088706"/>
            <a:ext cx="1493604" cy="149360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8B10C711-0A66-5177-FE8B-3169D5709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319" y="-2263074"/>
            <a:ext cx="1642658" cy="173195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F75165B2-EBED-E177-2A47-D8D240AF4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19" y="5420726"/>
            <a:ext cx="1542363" cy="15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5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F503771B-039F-677D-47F0-E7287152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65" y="1124952"/>
            <a:ext cx="1689071" cy="1842623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46A25B54-6B5B-009F-B08C-33C5533B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96" y="1184992"/>
            <a:ext cx="1455896" cy="1695435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42E9C1C5-6CC3-92B5-29E7-77F27657B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77" y="2001606"/>
            <a:ext cx="1493604" cy="149360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8B10C711-0A66-5177-FE8B-3169D5709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63" y="1184992"/>
            <a:ext cx="1642658" cy="173195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F75165B2-EBED-E177-2A47-D8D240AF4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89" y="1974141"/>
            <a:ext cx="1542363" cy="15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1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7395EED-43DA-D6EE-B5CB-2E6F6EFF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2" y="1124951"/>
            <a:ext cx="5392616" cy="2893598"/>
          </a:xfrm>
          <a:prstGeom prst="rect">
            <a:avLst/>
          </a:prstGeom>
          <a:effectLst>
            <a:outerShdw blurRad="50800" dist="25400" dir="2700000" algn="tl" rotWithShape="0">
              <a:schemeClr val="tx1">
                <a:alpha val="3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9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fade/>
      </p:transition>
    </mc:Choice>
    <mc:Fallback xmlns="">
      <p:transition spd="slow" advTm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7395EED-43DA-D6EE-B5CB-2E6F6EFF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2" y="1124951"/>
            <a:ext cx="5392616" cy="2893598"/>
          </a:xfrm>
          <a:prstGeom prst="rect">
            <a:avLst/>
          </a:prstGeom>
          <a:effectLst>
            <a:outerShdw blurRad="50800" dist="25400" dir="2700000" algn="tl" rotWithShape="0">
              <a:schemeClr val="tx1">
                <a:alpha val="34000"/>
              </a:schemeClr>
            </a:outerShdw>
          </a:effectLst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E58A2740-330E-DD18-038D-E7FA007A9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79" y="1124951"/>
            <a:ext cx="1590442" cy="18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06846"/>
      </p:ext>
    </p:extLst>
  </p:cSld>
  <p:clrMapOvr>
    <a:masterClrMapping/>
  </p:clrMapOvr>
  <p:transition spd="slow" advTm="100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7395EED-43DA-D6EE-B5CB-2E6F6EFF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2" y="1124951"/>
            <a:ext cx="5392616" cy="2893598"/>
          </a:xfrm>
          <a:prstGeom prst="rect">
            <a:avLst/>
          </a:prstGeom>
          <a:effectLst>
            <a:outerShdw blurRad="50800" dist="25400" dir="2700000" algn="tl" rotWithShape="0">
              <a:schemeClr val="tx1">
                <a:alpha val="3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9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7395EED-43DA-D6EE-B5CB-2E6F6EFF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81" y="1434575"/>
            <a:ext cx="3815158" cy="2047157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C26F437-D12C-349F-D18A-979E41965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240" y="3708925"/>
            <a:ext cx="6299200" cy="1688575"/>
          </a:xfrm>
        </p:spPr>
        <p:txBody>
          <a:bodyPr>
            <a:normAutofit/>
          </a:bodyPr>
          <a:lstStyle/>
          <a:p>
            <a:pPr algn="ctr"/>
            <a:r>
              <a:rPr lang="sv-SE" sz="2400" dirty="0">
                <a:solidFill>
                  <a:srgbClr val="000000"/>
                </a:solidFill>
                <a:latin typeface="Nunito" pitchFamily="2" charset="0"/>
              </a:rPr>
              <a:t>www.ungvetenskapssport.se</a:t>
            </a:r>
            <a:br>
              <a:rPr lang="sv-SE" sz="2400" dirty="0">
                <a:solidFill>
                  <a:srgbClr val="000000"/>
                </a:solidFill>
                <a:latin typeface="Nunito" pitchFamily="2" charset="0"/>
              </a:rPr>
            </a:br>
            <a:r>
              <a:rPr lang="sv-SE" sz="2400" dirty="0">
                <a:solidFill>
                  <a:srgbClr val="000000"/>
                </a:solidFill>
                <a:latin typeface="Nunito" pitchFamily="2" charset="0"/>
              </a:rPr>
              <a:t>@ungvetenskapssport</a:t>
            </a:r>
            <a:br>
              <a:rPr lang="sv-SE" sz="2400" dirty="0">
                <a:solidFill>
                  <a:srgbClr val="000000"/>
                </a:solidFill>
                <a:latin typeface="Nunito" pitchFamily="2" charset="0"/>
              </a:rPr>
            </a:br>
            <a:r>
              <a:rPr lang="sv-SE" sz="2000" dirty="0">
                <a:solidFill>
                  <a:srgbClr val="000000"/>
                </a:solidFill>
                <a:latin typeface="Nunito" pitchFamily="2" charset="0"/>
              </a:rPr>
              <a:t>styrelsen@ungvetenskapssport.se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50BDD39-3966-5709-3365-765738072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29" y="1855561"/>
            <a:ext cx="2245178" cy="2245178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C67B5988-3E25-117F-6EE6-A12C6C42E2C7}"/>
              </a:ext>
            </a:extLst>
          </p:cNvPr>
          <p:cNvSpPr txBox="1">
            <a:spLocks/>
          </p:cNvSpPr>
          <p:nvPr/>
        </p:nvSpPr>
        <p:spPr>
          <a:xfrm>
            <a:off x="628650" y="343513"/>
            <a:ext cx="7886700" cy="85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5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unito" pitchFamily="2" charset="0"/>
              </a:rPr>
              <a:t>Tack för er uppmärksamhet!</a:t>
            </a:r>
          </a:p>
        </p:txBody>
      </p:sp>
    </p:spTree>
    <p:extLst>
      <p:ext uri="{BB962C8B-B14F-4D97-AF65-F5344CB8AC3E}">
        <p14:creationId xmlns:p14="http://schemas.microsoft.com/office/powerpoint/2010/main" val="389271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DD9CAD-7826-D365-A75D-ECE730FA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dirty="0"/>
              <a:t>UVS i siffror (2023)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61E36CC7-6ABA-D666-0DF7-0114A8F7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0856" y="1449658"/>
            <a:ext cx="1589852" cy="1482268"/>
          </a:xfrm>
          <a:prstGeom prst="rect">
            <a:avLst/>
          </a:prstGeom>
        </p:spPr>
      </p:pic>
      <p:pic>
        <p:nvPicPr>
          <p:cNvPr id="8" name="Bild 7">
            <a:extLst>
              <a:ext uri="{FF2B5EF4-FFF2-40B4-BE49-F238E27FC236}">
                <a16:creationId xmlns:a16="http://schemas.microsoft.com/office/drawing/2014/main" id="{BC005026-1D92-6F1D-8E17-D5655933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0780" y="2031846"/>
            <a:ext cx="1940628" cy="1671632"/>
          </a:xfrm>
          <a:prstGeom prst="rect">
            <a:avLst/>
          </a:prstGeom>
        </p:spPr>
      </p:pic>
      <p:pic>
        <p:nvPicPr>
          <p:cNvPr id="12" name="Bild 11">
            <a:extLst>
              <a:ext uri="{FF2B5EF4-FFF2-40B4-BE49-F238E27FC236}">
                <a16:creationId xmlns:a16="http://schemas.microsoft.com/office/drawing/2014/main" id="{154EDC66-73C3-5484-B5A5-F6A5ED98C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9796" y="2633669"/>
            <a:ext cx="1586568" cy="1275241"/>
          </a:xfrm>
          <a:prstGeom prst="rect">
            <a:avLst/>
          </a:prstGeom>
        </p:spPr>
      </p:pic>
      <p:pic>
        <p:nvPicPr>
          <p:cNvPr id="15" name="Bild 14">
            <a:extLst>
              <a:ext uri="{FF2B5EF4-FFF2-40B4-BE49-F238E27FC236}">
                <a16:creationId xmlns:a16="http://schemas.microsoft.com/office/drawing/2014/main" id="{48DD67B4-5D90-62BA-2697-6E6C62F76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37056" y="876159"/>
            <a:ext cx="1453724" cy="1528100"/>
          </a:xfrm>
          <a:prstGeom prst="rect">
            <a:avLst/>
          </a:prstGeom>
        </p:spPr>
      </p:pic>
      <p:pic>
        <p:nvPicPr>
          <p:cNvPr id="17" name="Bild 16">
            <a:extLst>
              <a:ext uri="{FF2B5EF4-FFF2-40B4-BE49-F238E27FC236}">
                <a16:creationId xmlns:a16="http://schemas.microsoft.com/office/drawing/2014/main" id="{753CB554-6042-C87D-3ACF-2DA48E631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6149" y="3702949"/>
            <a:ext cx="1586568" cy="910436"/>
          </a:xfrm>
          <a:prstGeom prst="rect">
            <a:avLst/>
          </a:prstGeom>
        </p:spPr>
      </p:pic>
      <p:pic>
        <p:nvPicPr>
          <p:cNvPr id="19" name="Bild 18">
            <a:extLst>
              <a:ext uri="{FF2B5EF4-FFF2-40B4-BE49-F238E27FC236}">
                <a16:creationId xmlns:a16="http://schemas.microsoft.com/office/drawing/2014/main" id="{814EE68D-55AB-E321-0363-E37026E97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77133" y="3131117"/>
            <a:ext cx="1769965" cy="1482268"/>
          </a:xfrm>
          <a:prstGeom prst="rect">
            <a:avLst/>
          </a:prstGeom>
        </p:spPr>
      </p:pic>
      <p:pic>
        <p:nvPicPr>
          <p:cNvPr id="21" name="Bild 20">
            <a:extLst>
              <a:ext uri="{FF2B5EF4-FFF2-40B4-BE49-F238E27FC236}">
                <a16:creationId xmlns:a16="http://schemas.microsoft.com/office/drawing/2014/main" id="{ED06622E-36FB-77E9-8867-A1DF2B83A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2000" y="260913"/>
            <a:ext cx="1859977" cy="16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DD9CAD-7826-D365-A75D-ECE730FA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dirty="0"/>
              <a:t>UVS i siffror (2023)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61E36CC7-6ABA-D666-0DF7-0114A8F7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869" y="1544998"/>
            <a:ext cx="1469874" cy="1370408"/>
          </a:xfrm>
          <a:prstGeom prst="rect">
            <a:avLst/>
          </a:prstGeom>
        </p:spPr>
      </p:pic>
      <p:pic>
        <p:nvPicPr>
          <p:cNvPr id="8" name="Bild 7">
            <a:extLst>
              <a:ext uri="{FF2B5EF4-FFF2-40B4-BE49-F238E27FC236}">
                <a16:creationId xmlns:a16="http://schemas.microsoft.com/office/drawing/2014/main" id="{BC005026-1D92-6F1D-8E17-D5655933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0923" y="2571750"/>
            <a:ext cx="1794178" cy="1545482"/>
          </a:xfrm>
          <a:prstGeom prst="rect">
            <a:avLst/>
          </a:prstGeom>
        </p:spPr>
      </p:pic>
      <p:pic>
        <p:nvPicPr>
          <p:cNvPr id="12" name="Bild 11">
            <a:extLst>
              <a:ext uri="{FF2B5EF4-FFF2-40B4-BE49-F238E27FC236}">
                <a16:creationId xmlns:a16="http://schemas.microsoft.com/office/drawing/2014/main" id="{154EDC66-73C3-5484-B5A5-F6A5ED98C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0779" y="2742991"/>
            <a:ext cx="1466837" cy="1179004"/>
          </a:xfrm>
          <a:prstGeom prst="rect">
            <a:avLst/>
          </a:prstGeom>
        </p:spPr>
      </p:pic>
      <p:pic>
        <p:nvPicPr>
          <p:cNvPr id="15" name="Bild 14">
            <a:extLst>
              <a:ext uri="{FF2B5EF4-FFF2-40B4-BE49-F238E27FC236}">
                <a16:creationId xmlns:a16="http://schemas.microsoft.com/office/drawing/2014/main" id="{48DD67B4-5D90-62BA-2697-6E6C62F76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4195" y="1064279"/>
            <a:ext cx="1344019" cy="1412782"/>
          </a:xfrm>
          <a:prstGeom prst="rect">
            <a:avLst/>
          </a:prstGeom>
        </p:spPr>
      </p:pic>
      <p:pic>
        <p:nvPicPr>
          <p:cNvPr id="17" name="Bild 16">
            <a:extLst>
              <a:ext uri="{FF2B5EF4-FFF2-40B4-BE49-F238E27FC236}">
                <a16:creationId xmlns:a16="http://schemas.microsoft.com/office/drawing/2014/main" id="{753CB554-6042-C87D-3ACF-2DA48E631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7516" y="4093236"/>
            <a:ext cx="1466837" cy="841730"/>
          </a:xfrm>
          <a:prstGeom prst="rect">
            <a:avLst/>
          </a:prstGeom>
        </p:spPr>
      </p:pic>
      <p:pic>
        <p:nvPicPr>
          <p:cNvPr id="19" name="Bild 18">
            <a:extLst>
              <a:ext uri="{FF2B5EF4-FFF2-40B4-BE49-F238E27FC236}">
                <a16:creationId xmlns:a16="http://schemas.microsoft.com/office/drawing/2014/main" id="{814EE68D-55AB-E321-0363-E37026E97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73610" y="3474068"/>
            <a:ext cx="1636393" cy="1370408"/>
          </a:xfrm>
          <a:prstGeom prst="rect">
            <a:avLst/>
          </a:prstGeom>
        </p:spPr>
      </p:pic>
      <p:pic>
        <p:nvPicPr>
          <p:cNvPr id="21" name="Bild 20">
            <a:extLst>
              <a:ext uri="{FF2B5EF4-FFF2-40B4-BE49-F238E27FC236}">
                <a16:creationId xmlns:a16="http://schemas.microsoft.com/office/drawing/2014/main" id="{ED06622E-36FB-77E9-8867-A1DF2B83A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439016">
            <a:off x="871061" y="1834838"/>
            <a:ext cx="2798023" cy="24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2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DD9CAD-7826-D365-A75D-ECE730FA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dirty="0"/>
              <a:t>UVS i siffror (2023)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61E36CC7-6ABA-D666-0DF7-0114A8F7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869" y="1544998"/>
            <a:ext cx="1469874" cy="1370408"/>
          </a:xfrm>
          <a:prstGeom prst="rect">
            <a:avLst/>
          </a:prstGeom>
        </p:spPr>
      </p:pic>
      <p:pic>
        <p:nvPicPr>
          <p:cNvPr id="8" name="Bild 7">
            <a:extLst>
              <a:ext uri="{FF2B5EF4-FFF2-40B4-BE49-F238E27FC236}">
                <a16:creationId xmlns:a16="http://schemas.microsoft.com/office/drawing/2014/main" id="{BC005026-1D92-6F1D-8E17-D5655933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0923" y="2571750"/>
            <a:ext cx="1794178" cy="1545482"/>
          </a:xfrm>
          <a:prstGeom prst="rect">
            <a:avLst/>
          </a:prstGeom>
        </p:spPr>
      </p:pic>
      <p:pic>
        <p:nvPicPr>
          <p:cNvPr id="12" name="Bild 11">
            <a:extLst>
              <a:ext uri="{FF2B5EF4-FFF2-40B4-BE49-F238E27FC236}">
                <a16:creationId xmlns:a16="http://schemas.microsoft.com/office/drawing/2014/main" id="{154EDC66-73C3-5484-B5A5-F6A5ED98C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0779" y="2742991"/>
            <a:ext cx="1466837" cy="1179004"/>
          </a:xfrm>
          <a:prstGeom prst="rect">
            <a:avLst/>
          </a:prstGeom>
        </p:spPr>
      </p:pic>
      <p:pic>
        <p:nvPicPr>
          <p:cNvPr id="15" name="Bild 14">
            <a:extLst>
              <a:ext uri="{FF2B5EF4-FFF2-40B4-BE49-F238E27FC236}">
                <a16:creationId xmlns:a16="http://schemas.microsoft.com/office/drawing/2014/main" id="{48DD67B4-5D90-62BA-2697-6E6C62F76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4195" y="1064279"/>
            <a:ext cx="1344019" cy="1412782"/>
          </a:xfrm>
          <a:prstGeom prst="rect">
            <a:avLst/>
          </a:prstGeom>
        </p:spPr>
      </p:pic>
      <p:pic>
        <p:nvPicPr>
          <p:cNvPr id="17" name="Bild 16">
            <a:extLst>
              <a:ext uri="{FF2B5EF4-FFF2-40B4-BE49-F238E27FC236}">
                <a16:creationId xmlns:a16="http://schemas.microsoft.com/office/drawing/2014/main" id="{753CB554-6042-C87D-3ACF-2DA48E631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7516" y="4093236"/>
            <a:ext cx="1466837" cy="841730"/>
          </a:xfrm>
          <a:prstGeom prst="rect">
            <a:avLst/>
          </a:prstGeom>
        </p:spPr>
      </p:pic>
      <p:pic>
        <p:nvPicPr>
          <p:cNvPr id="19" name="Bild 18">
            <a:extLst>
              <a:ext uri="{FF2B5EF4-FFF2-40B4-BE49-F238E27FC236}">
                <a16:creationId xmlns:a16="http://schemas.microsoft.com/office/drawing/2014/main" id="{814EE68D-55AB-E321-0363-E37026E97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73610" y="3474068"/>
            <a:ext cx="1636393" cy="1370408"/>
          </a:xfrm>
          <a:prstGeom prst="rect">
            <a:avLst/>
          </a:prstGeom>
        </p:spPr>
      </p:pic>
      <p:pic>
        <p:nvPicPr>
          <p:cNvPr id="21" name="Bild 20">
            <a:extLst>
              <a:ext uri="{FF2B5EF4-FFF2-40B4-BE49-F238E27FC236}">
                <a16:creationId xmlns:a16="http://schemas.microsoft.com/office/drawing/2014/main" id="{ED06622E-36FB-77E9-8867-A1DF2B83A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9944" y="1254824"/>
            <a:ext cx="2425933" cy="2089667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B443FC3B-F07D-04FE-0316-9B5B1EEDD04B}"/>
              </a:ext>
            </a:extLst>
          </p:cNvPr>
          <p:cNvSpPr txBox="1"/>
          <p:nvPr/>
        </p:nvSpPr>
        <p:spPr>
          <a:xfrm>
            <a:off x="1219192" y="3559107"/>
            <a:ext cx="283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rgbClr val="F9A8C9"/>
                </a:solidFill>
                <a:latin typeface="Nunito" pitchFamily="2" charset="0"/>
              </a:rPr>
              <a:t>2022:  </a:t>
            </a:r>
            <a:r>
              <a:rPr lang="sv-SE" sz="2400" b="1" dirty="0">
                <a:solidFill>
                  <a:srgbClr val="F9A8C9"/>
                </a:solidFill>
                <a:latin typeface="Nunito" pitchFamily="2" charset="0"/>
              </a:rPr>
              <a:t>272 </a:t>
            </a:r>
            <a:r>
              <a:rPr lang="sv-SE" sz="2400" b="1" dirty="0" err="1">
                <a:solidFill>
                  <a:srgbClr val="F9A8C9"/>
                </a:solidFill>
                <a:latin typeface="Nunito" pitchFamily="2" charset="0"/>
              </a:rPr>
              <a:t>st</a:t>
            </a:r>
            <a:endParaRPr lang="sv-SE" sz="2400" b="1" dirty="0">
              <a:solidFill>
                <a:srgbClr val="F9A8C9"/>
              </a:solidFill>
              <a:latin typeface="Nunito" pitchFamily="2" charset="0"/>
            </a:endParaRPr>
          </a:p>
          <a:p>
            <a:r>
              <a:rPr lang="sv-SE" sz="2400" dirty="0">
                <a:solidFill>
                  <a:srgbClr val="F9A8C9"/>
                </a:solidFill>
                <a:latin typeface="Nunito" pitchFamily="2" charset="0"/>
              </a:rPr>
              <a:t>2021:  </a:t>
            </a:r>
            <a:r>
              <a:rPr lang="sv-SE" sz="2400" b="1" dirty="0">
                <a:solidFill>
                  <a:srgbClr val="F9A8C9"/>
                </a:solidFill>
                <a:latin typeface="Nunito" pitchFamily="2" charset="0"/>
              </a:rPr>
              <a:t>224 </a:t>
            </a:r>
            <a:r>
              <a:rPr lang="sv-SE" sz="2400" b="1" dirty="0" err="1">
                <a:solidFill>
                  <a:srgbClr val="F9A8C9"/>
                </a:solidFill>
                <a:latin typeface="Nunito" pitchFamily="2" charset="0"/>
              </a:rPr>
              <a:t>st</a:t>
            </a:r>
            <a:endParaRPr lang="sv-SE" sz="2400" b="1" dirty="0">
              <a:solidFill>
                <a:srgbClr val="F9A8C9"/>
              </a:solidFill>
              <a:latin typeface="Nunito" pitchFamily="2" charset="0"/>
            </a:endParaRPr>
          </a:p>
          <a:p>
            <a:r>
              <a:rPr lang="sv-SE" sz="2400" dirty="0">
                <a:solidFill>
                  <a:srgbClr val="F9A8C9"/>
                </a:solidFill>
                <a:latin typeface="Nunito" pitchFamily="2" charset="0"/>
              </a:rPr>
              <a:t>2020:  </a:t>
            </a:r>
            <a:r>
              <a:rPr lang="sv-SE" sz="2400" b="1" dirty="0">
                <a:solidFill>
                  <a:srgbClr val="F9A8C9"/>
                </a:solidFill>
                <a:latin typeface="Nunito" pitchFamily="2" charset="0"/>
              </a:rPr>
              <a:t>107 </a:t>
            </a:r>
            <a:r>
              <a:rPr lang="sv-SE" sz="2400" b="1" dirty="0" err="1">
                <a:solidFill>
                  <a:srgbClr val="F9A8C9"/>
                </a:solidFill>
                <a:latin typeface="Nunito" pitchFamily="2" charset="0"/>
              </a:rPr>
              <a:t>st</a:t>
            </a:r>
            <a:endParaRPr lang="sv-SE" sz="2400" b="1" dirty="0">
              <a:solidFill>
                <a:srgbClr val="F9A8C9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8A27D579-3984-6AC4-6779-B5A07839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AE7CCCBB-FDBA-547B-CF3A-65F938376AAC}"/>
              </a:ext>
            </a:extLst>
          </p:cNvPr>
          <p:cNvSpPr/>
          <p:nvPr/>
        </p:nvSpPr>
        <p:spPr>
          <a:xfrm>
            <a:off x="-259081" y="-138431"/>
            <a:ext cx="9662159" cy="5420360"/>
          </a:xfrm>
          <a:prstGeom prst="rect">
            <a:avLst/>
          </a:prstGeom>
          <a:solidFill>
            <a:srgbClr val="1C458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B5D1A8D-8BC5-BF58-9608-A66BBD70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3058684"/>
            <a:ext cx="8520600" cy="1536175"/>
          </a:xfrm>
        </p:spPr>
        <p:txBody>
          <a:bodyPr>
            <a:normAutofit/>
          </a:bodyPr>
          <a:lstStyle/>
          <a:p>
            <a:r>
              <a:rPr lang="sv-SE" sz="4000" dirty="0"/>
              <a:t>Vadå vetenskaps</a:t>
            </a:r>
            <a:r>
              <a:rPr lang="sv-SE" sz="4000" i="1" dirty="0"/>
              <a:t>sport?</a:t>
            </a:r>
          </a:p>
        </p:txBody>
      </p:sp>
    </p:spTree>
    <p:extLst>
      <p:ext uri="{BB962C8B-B14F-4D97-AF65-F5344CB8AC3E}">
        <p14:creationId xmlns:p14="http://schemas.microsoft.com/office/powerpoint/2010/main" val="395252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5D1A8D-8BC5-BF58-9608-A66BBD70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Vadå vetenskaps</a:t>
            </a:r>
            <a:r>
              <a:rPr lang="sv-SE" i="1" dirty="0"/>
              <a:t>sport?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77CEE43-33C3-A982-EA5D-F53DB06F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01" y="1601046"/>
            <a:ext cx="4247028" cy="247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C2FE3214-288A-2D6A-3832-491AE63AE246}"/>
              </a:ext>
            </a:extLst>
          </p:cNvPr>
          <p:cNvSpPr txBox="1"/>
          <p:nvPr/>
        </p:nvSpPr>
        <p:spPr>
          <a:xfrm>
            <a:off x="2455333" y="4077546"/>
            <a:ext cx="4907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/>
              <a:t>Wikipedia</a:t>
            </a:r>
            <a:r>
              <a:rPr lang="sv-SE" sz="1000" dirty="0"/>
              <a:t> ”Sport: Sport och Idrott”(av Enar </a:t>
            </a:r>
            <a:r>
              <a:rPr lang="sv-SE" sz="1000" dirty="0" err="1"/>
              <a:t>Nordvik</a:t>
            </a:r>
            <a:r>
              <a:rPr lang="sv-SE" sz="1000" dirty="0"/>
              <a:t>)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0CBA114-20C0-C2AA-804B-C68AD7494CC4}"/>
              </a:ext>
            </a:extLst>
          </p:cNvPr>
          <p:cNvSpPr txBox="1"/>
          <p:nvPr/>
        </p:nvSpPr>
        <p:spPr>
          <a:xfrm>
            <a:off x="4322233" y="3348555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Rockwell" panose="02060603020205020403" pitchFamily="18" charset="0"/>
              </a:rPr>
              <a:t>vetenskapstävlingar</a:t>
            </a:r>
          </a:p>
        </p:txBody>
      </p:sp>
    </p:spTree>
    <p:extLst>
      <p:ext uri="{BB962C8B-B14F-4D97-AF65-F5344CB8AC3E}">
        <p14:creationId xmlns:p14="http://schemas.microsoft.com/office/powerpoint/2010/main" val="101553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1C4587"/>
      </a:lt1>
      <a:dk2>
        <a:srgbClr val="303030"/>
      </a:dk2>
      <a:lt2>
        <a:srgbClr val="ADADAD"/>
      </a:lt2>
      <a:accent1>
        <a:srgbClr val="F0EAD6"/>
      </a:accent1>
      <a:accent2>
        <a:srgbClr val="FFD966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Blackebergs Gy - Universums existens</Template>
  <TotalTime>4996</TotalTime>
  <Words>618</Words>
  <Application>Microsoft Office PowerPoint</Application>
  <PresentationFormat>On-screen Show (16:9)</PresentationFormat>
  <Paragraphs>140</Paragraphs>
  <Slides>47</Slides>
  <Notes>14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Rockwell</vt:lpstr>
      <vt:lpstr>Trebuchet MS</vt:lpstr>
      <vt:lpstr>Nunito Light</vt:lpstr>
      <vt:lpstr>Nunito</vt:lpstr>
      <vt:lpstr>Arial</vt:lpstr>
      <vt:lpstr>Simple Dark</vt:lpstr>
      <vt:lpstr>Instruktioner allmän UVS-presentation</vt:lpstr>
      <vt:lpstr>Ung Vetenskapssport</vt:lpstr>
      <vt:lpstr>Översikt</vt:lpstr>
      <vt:lpstr>Vårt syfte</vt:lpstr>
      <vt:lpstr>UVS i siffror (2023)</vt:lpstr>
      <vt:lpstr>UVS i siffror (2023)</vt:lpstr>
      <vt:lpstr>UVS i siffror (2023)</vt:lpstr>
      <vt:lpstr>Vadå vetenskapssport?</vt:lpstr>
      <vt:lpstr>Vadå vetenskapssport?</vt:lpstr>
      <vt:lpstr>Vadå vetenskapssport?</vt:lpstr>
      <vt:lpstr>Vadå vetenskapssport?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Ung Vetenskapssport erbjuder träningsmöjligheter och gemenskap i anslutning till tävlingar, men även för den som aldrig tävlar. Man kan träna ändå.</vt:lpstr>
      <vt:lpstr>Medlemsföreningar</vt:lpstr>
      <vt:lpstr>Vår verksamhet (urval)</vt:lpstr>
      <vt:lpstr>Vår verksamhet (urval)</vt:lpstr>
      <vt:lpstr>Vår verksamhet (urval)</vt:lpstr>
      <vt:lpstr>Vår verksamhet (urval)</vt:lpstr>
      <vt:lpstr>Vår verksamhet (urval)</vt:lpstr>
      <vt:lpstr>Exempel: Fysik- och astronomiläger i Uppsala</vt:lpstr>
      <vt:lpstr>Exempel: Fysik- och astronomiläger 2023 i Uppsala</vt:lpstr>
      <vt:lpstr>Exempel: Fysik- och astronomiläger 2023 i Uppsala</vt:lpstr>
      <vt:lpstr>Exempel: Fysik- och astronomiläger 2023 i Uppsala</vt:lpstr>
      <vt:lpstr>PowerPoint Presentation</vt:lpstr>
      <vt:lpstr>PowerPoint Presentation</vt:lpstr>
      <vt:lpstr>Exempel: Fysik- och astronomiläger 2023 i Uppsala</vt:lpstr>
      <vt:lpstr>Exempel: Fysik- och astronomiläger 2023 i Uppsala</vt:lpstr>
      <vt:lpstr>Exempel: Fysik- och astronomiläger 2023 i Uppsala</vt:lpstr>
      <vt:lpstr>Exempel: Fysik- och astronomiläger 2023 i Uppsala</vt:lpstr>
      <vt:lpstr>Ny mellanrubrik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www.ungvetenskapssport.se @ungvetenskapssport styrelsen@ungvetenskapssport.se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Ung Vetenskapssport</dc:title>
  <dc:creator>Benjamin Verbeek</dc:creator>
  <cp:lastModifiedBy>Benjamin Verbeek</cp:lastModifiedBy>
  <cp:revision>94</cp:revision>
  <dcterms:created xsi:type="dcterms:W3CDTF">2023-12-07T14:27:31Z</dcterms:created>
  <dcterms:modified xsi:type="dcterms:W3CDTF">2024-03-30T12:33:17Z</dcterms:modified>
</cp:coreProperties>
</file>